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311" r:id="rId5"/>
    <p:sldId id="310" r:id="rId6"/>
    <p:sldId id="364" r:id="rId7"/>
    <p:sldId id="363" r:id="rId8"/>
    <p:sldId id="330" r:id="rId9"/>
    <p:sldId id="331" r:id="rId10"/>
    <p:sldId id="367" r:id="rId11"/>
    <p:sldId id="366" r:id="rId12"/>
    <p:sldId id="308" r:id="rId13"/>
    <p:sldId id="309" r:id="rId14"/>
  </p:sldIdLst>
  <p:sldSz cx="12192000" cy="6858000"/>
  <p:notesSz cx="6797675" cy="9926638"/>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vana Markovic | FolienWerke GmbH" initials="JM|FG" lastIdx="3" clrIdx="0">
    <p:extLst>
      <p:ext uri="{19B8F6BF-5375-455C-9EA6-DF929625EA0E}">
        <p15:presenceInfo xmlns:p15="http://schemas.microsoft.com/office/powerpoint/2012/main" userId="Jovana Markovic | FolienWerke GmbH" providerId="None"/>
      </p:ext>
    </p:extLst>
  </p:cmAuthor>
  <p:cmAuthor id="2" name="Séverine Jagmetti" initials="SJ" lastIdx="3" clrIdx="1">
    <p:extLst>
      <p:ext uri="{19B8F6BF-5375-455C-9EA6-DF929625EA0E}">
        <p15:presenceInfo xmlns:p15="http://schemas.microsoft.com/office/powerpoint/2012/main" userId="S-1-5-21-3348943779-1660218932-3301282237-8755" providerId="AD"/>
      </p:ext>
    </p:extLst>
  </p:cmAuthor>
  <p:cmAuthor id="3" name="Claudia Imhasly" initials="CI" lastIdx="20" clrIdx="2">
    <p:extLst>
      <p:ext uri="{19B8F6BF-5375-455C-9EA6-DF929625EA0E}">
        <p15:presenceInfo xmlns:p15="http://schemas.microsoft.com/office/powerpoint/2012/main" userId="Claudia Imhasly" providerId="None"/>
      </p:ext>
    </p:extLst>
  </p:cmAuthor>
  <p:cmAuthor id="4" name="Luca Michetti" initials="LM" lastIdx="2" clrIdx="3">
    <p:extLst>
      <p:ext uri="{19B8F6BF-5375-455C-9EA6-DF929625EA0E}">
        <p15:presenceInfo xmlns:p15="http://schemas.microsoft.com/office/powerpoint/2012/main" userId="S-1-5-21-3348943779-1660218932-3301282237-15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78F"/>
    <a:srgbClr val="80CACE"/>
    <a:srgbClr val="B6CFD1"/>
    <a:srgbClr val="E7EFF0"/>
    <a:srgbClr val="EBDEA1"/>
    <a:srgbClr val="48878E"/>
    <a:srgbClr val="F6F1DA"/>
    <a:srgbClr val="0B5F67"/>
    <a:srgbClr val="D4BC44"/>
    <a:srgbClr val="9DBF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6536" autoAdjust="0"/>
  </p:normalViewPr>
  <p:slideViewPr>
    <p:cSldViewPr snapToGrid="0" showGuides="1">
      <p:cViewPr varScale="1">
        <p:scale>
          <a:sx n="81" d="100"/>
          <a:sy n="81" d="100"/>
        </p:scale>
        <p:origin x="754"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9" d="100"/>
          <a:sy n="89" d="100"/>
        </p:scale>
        <p:origin x="3732"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F6FEE-E055-46BE-898A-EDA36BCB03E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e-DE"/>
        </a:p>
      </dgm:t>
    </dgm:pt>
    <dgm:pt modelId="{EA99D9C4-148F-4526-9A1F-3A62DFD6409D}">
      <dgm:prSet phldrT="[Text]"/>
      <dgm:spPr/>
      <dgm:t>
        <a:bodyPr/>
        <a:lstStyle/>
        <a:p>
          <a:r>
            <a:rPr lang="de-DE" dirty="0" err="1"/>
            <a:t>Employer</a:t>
          </a:r>
          <a:r>
            <a:rPr lang="de-DE" dirty="0"/>
            <a:t> Branding… </a:t>
          </a:r>
        </a:p>
      </dgm:t>
    </dgm:pt>
    <dgm:pt modelId="{691C60DB-82AB-463E-8840-82979DFDFD88}" type="parTrans" cxnId="{48C99996-455E-4635-B644-439E052D1499}">
      <dgm:prSet/>
      <dgm:spPr/>
      <dgm:t>
        <a:bodyPr/>
        <a:lstStyle/>
        <a:p>
          <a:endParaRPr lang="de-DE"/>
        </a:p>
      </dgm:t>
    </dgm:pt>
    <dgm:pt modelId="{1A926B57-DD7C-45FD-B3C6-6688967B1325}" type="sibTrans" cxnId="{48C99996-455E-4635-B644-439E052D1499}">
      <dgm:prSet/>
      <dgm:spPr/>
      <dgm:t>
        <a:bodyPr/>
        <a:lstStyle/>
        <a:p>
          <a:endParaRPr lang="de-DE"/>
        </a:p>
      </dgm:t>
    </dgm:pt>
    <dgm:pt modelId="{F66EA644-1A00-4179-9BE8-57E690BEF95D}">
      <dgm:prSet phldrT="[Text]"/>
      <dgm:spPr>
        <a:solidFill>
          <a:schemeClr val="accent6"/>
        </a:solidFill>
      </dgm:spPr>
      <dgm:t>
        <a:bodyPr/>
        <a:lstStyle/>
        <a:p>
          <a:r>
            <a:rPr lang="de-DE" dirty="0"/>
            <a:t>…ist nicht Rocket </a:t>
          </a:r>
          <a:r>
            <a:rPr lang="de-DE" dirty="0" err="1"/>
            <a:t>Sience</a:t>
          </a:r>
          <a:endParaRPr lang="de-DE" dirty="0"/>
        </a:p>
      </dgm:t>
    </dgm:pt>
    <dgm:pt modelId="{509AC8F1-1AD1-4148-8F78-C68A75EDD408}" type="parTrans" cxnId="{B386D120-EEFA-43A9-A315-7B158DB7E102}">
      <dgm:prSet/>
      <dgm:spPr/>
      <dgm:t>
        <a:bodyPr/>
        <a:lstStyle/>
        <a:p>
          <a:endParaRPr lang="de-DE"/>
        </a:p>
      </dgm:t>
    </dgm:pt>
    <dgm:pt modelId="{8A97B245-7B9E-445D-A38E-B04D2FD7E76F}" type="sibTrans" cxnId="{B386D120-EEFA-43A9-A315-7B158DB7E102}">
      <dgm:prSet/>
      <dgm:spPr/>
      <dgm:t>
        <a:bodyPr/>
        <a:lstStyle/>
        <a:p>
          <a:endParaRPr lang="de-DE"/>
        </a:p>
      </dgm:t>
    </dgm:pt>
    <dgm:pt modelId="{CC2AF7E7-84F7-4112-9D98-D971DC6D2807}">
      <dgm:prSet phldrT="[Text]"/>
      <dgm:spPr>
        <a:solidFill>
          <a:schemeClr val="accent4"/>
        </a:solidFill>
      </dgm:spPr>
      <dgm:t>
        <a:bodyPr/>
        <a:lstStyle/>
        <a:p>
          <a:r>
            <a:rPr lang="de-DE" dirty="0"/>
            <a:t>…braucht Herzblut</a:t>
          </a:r>
        </a:p>
      </dgm:t>
    </dgm:pt>
    <dgm:pt modelId="{BF2F0CD4-EB9F-488B-B3B2-FEF5330803A5}" type="parTrans" cxnId="{8A4458C4-FF1F-4C80-8449-E1B866AA1390}">
      <dgm:prSet/>
      <dgm:spPr/>
      <dgm:t>
        <a:bodyPr/>
        <a:lstStyle/>
        <a:p>
          <a:endParaRPr lang="de-DE"/>
        </a:p>
      </dgm:t>
    </dgm:pt>
    <dgm:pt modelId="{3C1C5ED0-1592-4163-90E8-2D95651F9491}" type="sibTrans" cxnId="{8A4458C4-FF1F-4C80-8449-E1B866AA1390}">
      <dgm:prSet/>
      <dgm:spPr/>
      <dgm:t>
        <a:bodyPr/>
        <a:lstStyle/>
        <a:p>
          <a:endParaRPr lang="de-DE"/>
        </a:p>
      </dgm:t>
    </dgm:pt>
    <dgm:pt modelId="{10DA5B2E-48C7-4A70-A46F-DF5827D66DED}">
      <dgm:prSet phldrT="[Text]"/>
      <dgm:spPr>
        <a:solidFill>
          <a:schemeClr val="accent3"/>
        </a:solidFill>
      </dgm:spPr>
      <dgm:t>
        <a:bodyPr/>
        <a:lstStyle/>
        <a:p>
          <a:r>
            <a:rPr lang="de-DE" dirty="0"/>
            <a:t>…muss authentisch sein</a:t>
          </a:r>
        </a:p>
      </dgm:t>
    </dgm:pt>
    <dgm:pt modelId="{7BB00883-E2F4-424F-83A4-EABE51F7AE99}" type="parTrans" cxnId="{79FEFEFD-54E7-4521-86B0-AC6E496EE342}">
      <dgm:prSet/>
      <dgm:spPr/>
      <dgm:t>
        <a:bodyPr/>
        <a:lstStyle/>
        <a:p>
          <a:endParaRPr lang="de-DE"/>
        </a:p>
      </dgm:t>
    </dgm:pt>
    <dgm:pt modelId="{A5245CCF-96D2-4BDE-8E02-A85873A6CF78}" type="sibTrans" cxnId="{79FEFEFD-54E7-4521-86B0-AC6E496EE342}">
      <dgm:prSet/>
      <dgm:spPr/>
      <dgm:t>
        <a:bodyPr/>
        <a:lstStyle/>
        <a:p>
          <a:endParaRPr lang="de-DE"/>
        </a:p>
      </dgm:t>
    </dgm:pt>
    <dgm:pt modelId="{79267F60-6084-4A0E-8FC9-9901DF3DCE65}">
      <dgm:prSet phldrT="[Text]"/>
      <dgm:spPr>
        <a:solidFill>
          <a:schemeClr val="accent5"/>
        </a:solidFill>
      </dgm:spPr>
      <dgm:t>
        <a:bodyPr/>
        <a:lstStyle/>
        <a:p>
          <a:r>
            <a:rPr lang="de-DE" dirty="0"/>
            <a:t>…wird von </a:t>
          </a:r>
          <a:r>
            <a:rPr lang="de-DE" dirty="0" err="1"/>
            <a:t>Social</a:t>
          </a:r>
          <a:r>
            <a:rPr lang="de-DE" dirty="0"/>
            <a:t> Media beeinflusst</a:t>
          </a:r>
        </a:p>
      </dgm:t>
    </dgm:pt>
    <dgm:pt modelId="{B12C3489-F8F8-4692-9D3E-BBD1F2ECAE09}" type="parTrans" cxnId="{B0203CD3-6BD7-4A7F-9071-4FEBA94CFAF5}">
      <dgm:prSet/>
      <dgm:spPr/>
      <dgm:t>
        <a:bodyPr/>
        <a:lstStyle/>
        <a:p>
          <a:endParaRPr lang="de-DE"/>
        </a:p>
      </dgm:t>
    </dgm:pt>
    <dgm:pt modelId="{BEC6486F-110C-46BD-B1A6-2FC441B085EC}" type="sibTrans" cxnId="{B0203CD3-6BD7-4A7F-9071-4FEBA94CFAF5}">
      <dgm:prSet/>
      <dgm:spPr/>
      <dgm:t>
        <a:bodyPr/>
        <a:lstStyle/>
        <a:p>
          <a:endParaRPr lang="de-DE"/>
        </a:p>
      </dgm:t>
    </dgm:pt>
    <dgm:pt modelId="{BB67A47A-3B2B-4C13-89A1-C47EA8AD1F67}">
      <dgm:prSet phldrT="[Text]"/>
      <dgm:spPr/>
      <dgm:t>
        <a:bodyPr/>
        <a:lstStyle/>
        <a:p>
          <a:r>
            <a:rPr lang="de-DE" dirty="0"/>
            <a:t>…müssen wir aktiv angehen</a:t>
          </a:r>
        </a:p>
      </dgm:t>
    </dgm:pt>
    <dgm:pt modelId="{4B41939E-4F4E-4562-9876-2A5B6B159065}" type="parTrans" cxnId="{D6917BCF-250F-4559-8D66-EFFF091F2FFC}">
      <dgm:prSet/>
      <dgm:spPr/>
      <dgm:t>
        <a:bodyPr/>
        <a:lstStyle/>
        <a:p>
          <a:endParaRPr lang="de-DE"/>
        </a:p>
      </dgm:t>
    </dgm:pt>
    <dgm:pt modelId="{05EF2572-9698-4243-93A7-3E2CC6E12226}" type="sibTrans" cxnId="{D6917BCF-250F-4559-8D66-EFFF091F2FFC}">
      <dgm:prSet/>
      <dgm:spPr/>
      <dgm:t>
        <a:bodyPr/>
        <a:lstStyle/>
        <a:p>
          <a:endParaRPr lang="de-DE"/>
        </a:p>
      </dgm:t>
    </dgm:pt>
    <dgm:pt modelId="{13FF4B24-8F65-4D45-82CF-A66843FBC418}">
      <dgm:prSet phldrT="[Text]"/>
      <dgm:spPr>
        <a:solidFill>
          <a:schemeClr val="accent2"/>
        </a:solidFill>
      </dgm:spPr>
      <dgm:t>
        <a:bodyPr/>
        <a:lstStyle/>
        <a:p>
          <a:r>
            <a:rPr lang="de-DE" dirty="0"/>
            <a:t>…muss mit interner Kommunikation begleitet sein</a:t>
          </a:r>
        </a:p>
      </dgm:t>
    </dgm:pt>
    <dgm:pt modelId="{03A252F0-248C-4985-8DF9-8466FDBF6443}" type="parTrans" cxnId="{570A3A8E-4D98-4653-AA32-5E4B356CBD2B}">
      <dgm:prSet/>
      <dgm:spPr/>
      <dgm:t>
        <a:bodyPr/>
        <a:lstStyle/>
        <a:p>
          <a:endParaRPr lang="de-DE"/>
        </a:p>
      </dgm:t>
    </dgm:pt>
    <dgm:pt modelId="{D257340B-7774-4DC0-9610-3CDBF0864DDC}" type="sibTrans" cxnId="{570A3A8E-4D98-4653-AA32-5E4B356CBD2B}">
      <dgm:prSet/>
      <dgm:spPr/>
      <dgm:t>
        <a:bodyPr/>
        <a:lstStyle/>
        <a:p>
          <a:endParaRPr lang="de-DE"/>
        </a:p>
      </dgm:t>
    </dgm:pt>
    <dgm:pt modelId="{27F33CCF-6F5C-44B6-8584-9D36988413AD}" type="pres">
      <dgm:prSet presAssocID="{84CF6FEE-E055-46BE-898A-EDA36BCB03E9}" presName="Name0" presStyleCnt="0">
        <dgm:presLayoutVars>
          <dgm:chMax val="1"/>
          <dgm:dir/>
          <dgm:animLvl val="ctr"/>
          <dgm:resizeHandles val="exact"/>
        </dgm:presLayoutVars>
      </dgm:prSet>
      <dgm:spPr/>
    </dgm:pt>
    <dgm:pt modelId="{672EAE67-CA2F-4D34-872C-47833AC533F8}" type="pres">
      <dgm:prSet presAssocID="{EA99D9C4-148F-4526-9A1F-3A62DFD6409D}" presName="centerShape" presStyleLbl="node0" presStyleIdx="0" presStyleCnt="1"/>
      <dgm:spPr/>
    </dgm:pt>
    <dgm:pt modelId="{AD9A39BE-F0E8-4700-98B5-98DAA7389402}" type="pres">
      <dgm:prSet presAssocID="{BB67A47A-3B2B-4C13-89A1-C47EA8AD1F67}" presName="node" presStyleLbl="node1" presStyleIdx="0" presStyleCnt="6" custRadScaleRad="101088">
        <dgm:presLayoutVars>
          <dgm:bulletEnabled val="1"/>
        </dgm:presLayoutVars>
      </dgm:prSet>
      <dgm:spPr/>
    </dgm:pt>
    <dgm:pt modelId="{24F234DD-65D0-41C2-903A-1AC5454EAA6D}" type="pres">
      <dgm:prSet presAssocID="{BB67A47A-3B2B-4C13-89A1-C47EA8AD1F67}" presName="dummy" presStyleCnt="0"/>
      <dgm:spPr/>
    </dgm:pt>
    <dgm:pt modelId="{09F3EC85-273F-4750-9219-659C6F9ABC25}" type="pres">
      <dgm:prSet presAssocID="{05EF2572-9698-4243-93A7-3E2CC6E12226}" presName="sibTrans" presStyleLbl="sibTrans2D1" presStyleIdx="0" presStyleCnt="6"/>
      <dgm:spPr/>
    </dgm:pt>
    <dgm:pt modelId="{C0268151-B719-4E85-9782-AF6AD19181F1}" type="pres">
      <dgm:prSet presAssocID="{CC2AF7E7-84F7-4112-9D98-D971DC6D2807}" presName="node" presStyleLbl="node1" presStyleIdx="1" presStyleCnt="6">
        <dgm:presLayoutVars>
          <dgm:bulletEnabled val="1"/>
        </dgm:presLayoutVars>
      </dgm:prSet>
      <dgm:spPr/>
    </dgm:pt>
    <dgm:pt modelId="{3A5E4994-1092-4F7F-A1E9-FCB3B003714C}" type="pres">
      <dgm:prSet presAssocID="{CC2AF7E7-84F7-4112-9D98-D971DC6D2807}" presName="dummy" presStyleCnt="0"/>
      <dgm:spPr/>
    </dgm:pt>
    <dgm:pt modelId="{5C7D1523-8654-4794-A170-351BA20B2256}" type="pres">
      <dgm:prSet presAssocID="{3C1C5ED0-1592-4163-90E8-2D95651F9491}" presName="sibTrans" presStyleLbl="sibTrans2D1" presStyleIdx="1" presStyleCnt="6"/>
      <dgm:spPr/>
    </dgm:pt>
    <dgm:pt modelId="{BF5F8627-1BE8-4B96-B2BB-4F2C1B4C73CF}" type="pres">
      <dgm:prSet presAssocID="{10DA5B2E-48C7-4A70-A46F-DF5827D66DED}" presName="node" presStyleLbl="node1" presStyleIdx="2" presStyleCnt="6">
        <dgm:presLayoutVars>
          <dgm:bulletEnabled val="1"/>
        </dgm:presLayoutVars>
      </dgm:prSet>
      <dgm:spPr/>
    </dgm:pt>
    <dgm:pt modelId="{1D9A7256-BDDC-4BAA-B425-8F1D23436F29}" type="pres">
      <dgm:prSet presAssocID="{10DA5B2E-48C7-4A70-A46F-DF5827D66DED}" presName="dummy" presStyleCnt="0"/>
      <dgm:spPr/>
    </dgm:pt>
    <dgm:pt modelId="{A88EAD9B-97E1-4897-9EFE-22478523B046}" type="pres">
      <dgm:prSet presAssocID="{A5245CCF-96D2-4BDE-8E02-A85873A6CF78}" presName="sibTrans" presStyleLbl="sibTrans2D1" presStyleIdx="2" presStyleCnt="6"/>
      <dgm:spPr/>
    </dgm:pt>
    <dgm:pt modelId="{6C067AF6-6A9D-4F2F-BD5A-0713380E5458}" type="pres">
      <dgm:prSet presAssocID="{13FF4B24-8F65-4D45-82CF-A66843FBC418}" presName="node" presStyleLbl="node1" presStyleIdx="3" presStyleCnt="6">
        <dgm:presLayoutVars>
          <dgm:bulletEnabled val="1"/>
        </dgm:presLayoutVars>
      </dgm:prSet>
      <dgm:spPr/>
    </dgm:pt>
    <dgm:pt modelId="{A3FE02A2-7081-4595-B4FB-D64DDD7BC342}" type="pres">
      <dgm:prSet presAssocID="{13FF4B24-8F65-4D45-82CF-A66843FBC418}" presName="dummy" presStyleCnt="0"/>
      <dgm:spPr/>
    </dgm:pt>
    <dgm:pt modelId="{CC019AE3-37E6-4FB3-A8EC-CD302026A36E}" type="pres">
      <dgm:prSet presAssocID="{D257340B-7774-4DC0-9610-3CDBF0864DDC}" presName="sibTrans" presStyleLbl="sibTrans2D1" presStyleIdx="3" presStyleCnt="6"/>
      <dgm:spPr/>
    </dgm:pt>
    <dgm:pt modelId="{4428F85D-1994-4B85-9A80-7C0F6A0FCE03}" type="pres">
      <dgm:prSet presAssocID="{79267F60-6084-4A0E-8FC9-9901DF3DCE65}" presName="node" presStyleLbl="node1" presStyleIdx="4" presStyleCnt="6">
        <dgm:presLayoutVars>
          <dgm:bulletEnabled val="1"/>
        </dgm:presLayoutVars>
      </dgm:prSet>
      <dgm:spPr/>
    </dgm:pt>
    <dgm:pt modelId="{1BFC6428-FC31-44AE-A2E0-D5CA3352B35D}" type="pres">
      <dgm:prSet presAssocID="{79267F60-6084-4A0E-8FC9-9901DF3DCE65}" presName="dummy" presStyleCnt="0"/>
      <dgm:spPr/>
    </dgm:pt>
    <dgm:pt modelId="{E5D4D12D-87E6-4FC2-B987-B3158BD67397}" type="pres">
      <dgm:prSet presAssocID="{BEC6486F-110C-46BD-B1A6-2FC441B085EC}" presName="sibTrans" presStyleLbl="sibTrans2D1" presStyleIdx="4" presStyleCnt="6"/>
      <dgm:spPr/>
    </dgm:pt>
    <dgm:pt modelId="{11039A32-D56B-4B01-91B1-4A460C0979D5}" type="pres">
      <dgm:prSet presAssocID="{F66EA644-1A00-4179-9BE8-57E690BEF95D}" presName="node" presStyleLbl="node1" presStyleIdx="5" presStyleCnt="6">
        <dgm:presLayoutVars>
          <dgm:bulletEnabled val="1"/>
        </dgm:presLayoutVars>
      </dgm:prSet>
      <dgm:spPr/>
    </dgm:pt>
    <dgm:pt modelId="{9F2E58D5-4814-4632-86BD-BC006A52A8C8}" type="pres">
      <dgm:prSet presAssocID="{F66EA644-1A00-4179-9BE8-57E690BEF95D}" presName="dummy" presStyleCnt="0"/>
      <dgm:spPr/>
    </dgm:pt>
    <dgm:pt modelId="{D289EE4D-5CD3-425F-AD98-70F3D43C49F8}" type="pres">
      <dgm:prSet presAssocID="{8A97B245-7B9E-445D-A38E-B04D2FD7E76F}" presName="sibTrans" presStyleLbl="sibTrans2D1" presStyleIdx="5" presStyleCnt="6"/>
      <dgm:spPr/>
    </dgm:pt>
  </dgm:ptLst>
  <dgm:cxnLst>
    <dgm:cxn modelId="{9C3E3F16-CAEC-4361-AAD0-F834F00724E0}" type="presOf" srcId="{EA99D9C4-148F-4526-9A1F-3A62DFD6409D}" destId="{672EAE67-CA2F-4D34-872C-47833AC533F8}" srcOrd="0" destOrd="0" presId="urn:microsoft.com/office/officeart/2005/8/layout/radial6"/>
    <dgm:cxn modelId="{2686D417-60B7-4B59-93CE-3BD919C424BD}" type="presOf" srcId="{84CF6FEE-E055-46BE-898A-EDA36BCB03E9}" destId="{27F33CCF-6F5C-44B6-8584-9D36988413AD}" srcOrd="0" destOrd="0" presId="urn:microsoft.com/office/officeart/2005/8/layout/radial6"/>
    <dgm:cxn modelId="{18194B1E-875B-4AA6-BBE2-C149894FB84B}" type="presOf" srcId="{BB67A47A-3B2B-4C13-89A1-C47EA8AD1F67}" destId="{AD9A39BE-F0E8-4700-98B5-98DAA7389402}" srcOrd="0" destOrd="0" presId="urn:microsoft.com/office/officeart/2005/8/layout/radial6"/>
    <dgm:cxn modelId="{F9B4991E-BFD0-4577-9B79-C95C0E78DF24}" type="presOf" srcId="{05EF2572-9698-4243-93A7-3E2CC6E12226}" destId="{09F3EC85-273F-4750-9219-659C6F9ABC25}" srcOrd="0" destOrd="0" presId="urn:microsoft.com/office/officeart/2005/8/layout/radial6"/>
    <dgm:cxn modelId="{B386D120-EEFA-43A9-A315-7B158DB7E102}" srcId="{EA99D9C4-148F-4526-9A1F-3A62DFD6409D}" destId="{F66EA644-1A00-4179-9BE8-57E690BEF95D}" srcOrd="5" destOrd="0" parTransId="{509AC8F1-1AD1-4148-8F78-C68A75EDD408}" sibTransId="{8A97B245-7B9E-445D-A38E-B04D2FD7E76F}"/>
    <dgm:cxn modelId="{E305AD35-5460-499D-A519-114BAE5E2F49}" type="presOf" srcId="{CC2AF7E7-84F7-4112-9D98-D971DC6D2807}" destId="{C0268151-B719-4E85-9782-AF6AD19181F1}" srcOrd="0" destOrd="0" presId="urn:microsoft.com/office/officeart/2005/8/layout/radial6"/>
    <dgm:cxn modelId="{6942A036-A3BF-4C98-8837-7C8737B9E50E}" type="presOf" srcId="{10DA5B2E-48C7-4A70-A46F-DF5827D66DED}" destId="{BF5F8627-1BE8-4B96-B2BB-4F2C1B4C73CF}" srcOrd="0" destOrd="0" presId="urn:microsoft.com/office/officeart/2005/8/layout/radial6"/>
    <dgm:cxn modelId="{8ACDAE66-1DA6-4EDF-84B6-BDBD6EDD6949}" type="presOf" srcId="{D257340B-7774-4DC0-9610-3CDBF0864DDC}" destId="{CC019AE3-37E6-4FB3-A8EC-CD302026A36E}" srcOrd="0" destOrd="0" presId="urn:microsoft.com/office/officeart/2005/8/layout/radial6"/>
    <dgm:cxn modelId="{B5761574-9623-4328-BDC1-C743922A7759}" type="presOf" srcId="{79267F60-6084-4A0E-8FC9-9901DF3DCE65}" destId="{4428F85D-1994-4B85-9A80-7C0F6A0FCE03}" srcOrd="0" destOrd="0" presId="urn:microsoft.com/office/officeart/2005/8/layout/radial6"/>
    <dgm:cxn modelId="{A973A874-F3A9-418D-B8FC-361EC09D16B2}" type="presOf" srcId="{3C1C5ED0-1592-4163-90E8-2D95651F9491}" destId="{5C7D1523-8654-4794-A170-351BA20B2256}" srcOrd="0" destOrd="0" presId="urn:microsoft.com/office/officeart/2005/8/layout/radial6"/>
    <dgm:cxn modelId="{570A3A8E-4D98-4653-AA32-5E4B356CBD2B}" srcId="{EA99D9C4-148F-4526-9A1F-3A62DFD6409D}" destId="{13FF4B24-8F65-4D45-82CF-A66843FBC418}" srcOrd="3" destOrd="0" parTransId="{03A252F0-248C-4985-8DF9-8466FDBF6443}" sibTransId="{D257340B-7774-4DC0-9610-3CDBF0864DDC}"/>
    <dgm:cxn modelId="{D7BF2996-6C3D-45B4-956E-E27BCA421D74}" type="presOf" srcId="{BEC6486F-110C-46BD-B1A6-2FC441B085EC}" destId="{E5D4D12D-87E6-4FC2-B987-B3158BD67397}" srcOrd="0" destOrd="0" presId="urn:microsoft.com/office/officeart/2005/8/layout/radial6"/>
    <dgm:cxn modelId="{48C99996-455E-4635-B644-439E052D1499}" srcId="{84CF6FEE-E055-46BE-898A-EDA36BCB03E9}" destId="{EA99D9C4-148F-4526-9A1F-3A62DFD6409D}" srcOrd="0" destOrd="0" parTransId="{691C60DB-82AB-463E-8840-82979DFDFD88}" sibTransId="{1A926B57-DD7C-45FD-B3C6-6688967B1325}"/>
    <dgm:cxn modelId="{C8F67D98-FDDB-48B5-88F9-9EB5AD4BEB2C}" type="presOf" srcId="{A5245CCF-96D2-4BDE-8E02-A85873A6CF78}" destId="{A88EAD9B-97E1-4897-9EFE-22478523B046}" srcOrd="0" destOrd="0" presId="urn:microsoft.com/office/officeart/2005/8/layout/radial6"/>
    <dgm:cxn modelId="{8A4458C4-FF1F-4C80-8449-E1B866AA1390}" srcId="{EA99D9C4-148F-4526-9A1F-3A62DFD6409D}" destId="{CC2AF7E7-84F7-4112-9D98-D971DC6D2807}" srcOrd="1" destOrd="0" parTransId="{BF2F0CD4-EB9F-488B-B3B2-FEF5330803A5}" sibTransId="{3C1C5ED0-1592-4163-90E8-2D95651F9491}"/>
    <dgm:cxn modelId="{D6917BCF-250F-4559-8D66-EFFF091F2FFC}" srcId="{EA99D9C4-148F-4526-9A1F-3A62DFD6409D}" destId="{BB67A47A-3B2B-4C13-89A1-C47EA8AD1F67}" srcOrd="0" destOrd="0" parTransId="{4B41939E-4F4E-4562-9876-2A5B6B159065}" sibTransId="{05EF2572-9698-4243-93A7-3E2CC6E12226}"/>
    <dgm:cxn modelId="{B0203CD3-6BD7-4A7F-9071-4FEBA94CFAF5}" srcId="{EA99D9C4-148F-4526-9A1F-3A62DFD6409D}" destId="{79267F60-6084-4A0E-8FC9-9901DF3DCE65}" srcOrd="4" destOrd="0" parTransId="{B12C3489-F8F8-4692-9D3E-BBD1F2ECAE09}" sibTransId="{BEC6486F-110C-46BD-B1A6-2FC441B085EC}"/>
    <dgm:cxn modelId="{AE6F08EA-C7E1-4E32-BFD6-0BF8DA73AC28}" type="presOf" srcId="{F66EA644-1A00-4179-9BE8-57E690BEF95D}" destId="{11039A32-D56B-4B01-91B1-4A460C0979D5}" srcOrd="0" destOrd="0" presId="urn:microsoft.com/office/officeart/2005/8/layout/radial6"/>
    <dgm:cxn modelId="{8C2A0BF0-3EBD-4073-A94F-B8FC0F0A8C58}" type="presOf" srcId="{8A97B245-7B9E-445D-A38E-B04D2FD7E76F}" destId="{D289EE4D-5CD3-425F-AD98-70F3D43C49F8}" srcOrd="0" destOrd="0" presId="urn:microsoft.com/office/officeart/2005/8/layout/radial6"/>
    <dgm:cxn modelId="{0FC615F5-81A5-4791-8A6C-9D30A861A90C}" type="presOf" srcId="{13FF4B24-8F65-4D45-82CF-A66843FBC418}" destId="{6C067AF6-6A9D-4F2F-BD5A-0713380E5458}" srcOrd="0" destOrd="0" presId="urn:microsoft.com/office/officeart/2005/8/layout/radial6"/>
    <dgm:cxn modelId="{79FEFEFD-54E7-4521-86B0-AC6E496EE342}" srcId="{EA99D9C4-148F-4526-9A1F-3A62DFD6409D}" destId="{10DA5B2E-48C7-4A70-A46F-DF5827D66DED}" srcOrd="2" destOrd="0" parTransId="{7BB00883-E2F4-424F-83A4-EABE51F7AE99}" sibTransId="{A5245CCF-96D2-4BDE-8E02-A85873A6CF78}"/>
    <dgm:cxn modelId="{04FDE840-686A-4558-B511-5FC1C07D6426}" type="presParOf" srcId="{27F33CCF-6F5C-44B6-8584-9D36988413AD}" destId="{672EAE67-CA2F-4D34-872C-47833AC533F8}" srcOrd="0" destOrd="0" presId="urn:microsoft.com/office/officeart/2005/8/layout/radial6"/>
    <dgm:cxn modelId="{EF5616D9-DABA-49EE-82BF-DFAF98420812}" type="presParOf" srcId="{27F33CCF-6F5C-44B6-8584-9D36988413AD}" destId="{AD9A39BE-F0E8-4700-98B5-98DAA7389402}" srcOrd="1" destOrd="0" presId="urn:microsoft.com/office/officeart/2005/8/layout/radial6"/>
    <dgm:cxn modelId="{8AD704BB-2465-4961-AEB4-B5F0156DAF55}" type="presParOf" srcId="{27F33CCF-6F5C-44B6-8584-9D36988413AD}" destId="{24F234DD-65D0-41C2-903A-1AC5454EAA6D}" srcOrd="2" destOrd="0" presId="urn:microsoft.com/office/officeart/2005/8/layout/radial6"/>
    <dgm:cxn modelId="{D23C2BAF-E2B4-4B9D-8B1D-C30223643C15}" type="presParOf" srcId="{27F33CCF-6F5C-44B6-8584-9D36988413AD}" destId="{09F3EC85-273F-4750-9219-659C6F9ABC25}" srcOrd="3" destOrd="0" presId="urn:microsoft.com/office/officeart/2005/8/layout/radial6"/>
    <dgm:cxn modelId="{9786D83E-6C81-460D-BE3C-63899CA40823}" type="presParOf" srcId="{27F33CCF-6F5C-44B6-8584-9D36988413AD}" destId="{C0268151-B719-4E85-9782-AF6AD19181F1}" srcOrd="4" destOrd="0" presId="urn:microsoft.com/office/officeart/2005/8/layout/radial6"/>
    <dgm:cxn modelId="{B0BBC953-96B2-4B8A-8AD6-F01089D30A10}" type="presParOf" srcId="{27F33CCF-6F5C-44B6-8584-9D36988413AD}" destId="{3A5E4994-1092-4F7F-A1E9-FCB3B003714C}" srcOrd="5" destOrd="0" presId="urn:microsoft.com/office/officeart/2005/8/layout/radial6"/>
    <dgm:cxn modelId="{E58F4448-7EE5-48F1-899E-10863C4922DA}" type="presParOf" srcId="{27F33CCF-6F5C-44B6-8584-9D36988413AD}" destId="{5C7D1523-8654-4794-A170-351BA20B2256}" srcOrd="6" destOrd="0" presId="urn:microsoft.com/office/officeart/2005/8/layout/radial6"/>
    <dgm:cxn modelId="{C2538CAC-E466-4CAB-9206-A6724F5BF7E2}" type="presParOf" srcId="{27F33CCF-6F5C-44B6-8584-9D36988413AD}" destId="{BF5F8627-1BE8-4B96-B2BB-4F2C1B4C73CF}" srcOrd="7" destOrd="0" presId="urn:microsoft.com/office/officeart/2005/8/layout/radial6"/>
    <dgm:cxn modelId="{33EE71EE-7A11-432A-9FDB-D9752989D181}" type="presParOf" srcId="{27F33CCF-6F5C-44B6-8584-9D36988413AD}" destId="{1D9A7256-BDDC-4BAA-B425-8F1D23436F29}" srcOrd="8" destOrd="0" presId="urn:microsoft.com/office/officeart/2005/8/layout/radial6"/>
    <dgm:cxn modelId="{27A1CAC9-3CFF-48BE-955A-6302B5576208}" type="presParOf" srcId="{27F33CCF-6F5C-44B6-8584-9D36988413AD}" destId="{A88EAD9B-97E1-4897-9EFE-22478523B046}" srcOrd="9" destOrd="0" presId="urn:microsoft.com/office/officeart/2005/8/layout/radial6"/>
    <dgm:cxn modelId="{AD1E5E1F-D2E1-4FC9-96B2-01FEFAC3D180}" type="presParOf" srcId="{27F33CCF-6F5C-44B6-8584-9D36988413AD}" destId="{6C067AF6-6A9D-4F2F-BD5A-0713380E5458}" srcOrd="10" destOrd="0" presId="urn:microsoft.com/office/officeart/2005/8/layout/radial6"/>
    <dgm:cxn modelId="{C8C4991C-4146-4B0A-A331-FD2E2BA219A3}" type="presParOf" srcId="{27F33CCF-6F5C-44B6-8584-9D36988413AD}" destId="{A3FE02A2-7081-4595-B4FB-D64DDD7BC342}" srcOrd="11" destOrd="0" presId="urn:microsoft.com/office/officeart/2005/8/layout/radial6"/>
    <dgm:cxn modelId="{B82C5288-B8EE-400A-8D85-6F9933AC7386}" type="presParOf" srcId="{27F33CCF-6F5C-44B6-8584-9D36988413AD}" destId="{CC019AE3-37E6-4FB3-A8EC-CD302026A36E}" srcOrd="12" destOrd="0" presId="urn:microsoft.com/office/officeart/2005/8/layout/radial6"/>
    <dgm:cxn modelId="{5ABDDF7B-8350-4A2C-A04C-AC4A1BFA4406}" type="presParOf" srcId="{27F33CCF-6F5C-44B6-8584-9D36988413AD}" destId="{4428F85D-1994-4B85-9A80-7C0F6A0FCE03}" srcOrd="13" destOrd="0" presId="urn:microsoft.com/office/officeart/2005/8/layout/radial6"/>
    <dgm:cxn modelId="{7CCE0F50-2316-4F0F-A2F5-0AB61A8BB30D}" type="presParOf" srcId="{27F33CCF-6F5C-44B6-8584-9D36988413AD}" destId="{1BFC6428-FC31-44AE-A2E0-D5CA3352B35D}" srcOrd="14" destOrd="0" presId="urn:microsoft.com/office/officeart/2005/8/layout/radial6"/>
    <dgm:cxn modelId="{89B6F159-D921-439E-94B1-5A48C899FD91}" type="presParOf" srcId="{27F33CCF-6F5C-44B6-8584-9D36988413AD}" destId="{E5D4D12D-87E6-4FC2-B987-B3158BD67397}" srcOrd="15" destOrd="0" presId="urn:microsoft.com/office/officeart/2005/8/layout/radial6"/>
    <dgm:cxn modelId="{16652CBB-3D0C-42B0-96C1-8D83E5BE44FC}" type="presParOf" srcId="{27F33CCF-6F5C-44B6-8584-9D36988413AD}" destId="{11039A32-D56B-4B01-91B1-4A460C0979D5}" srcOrd="16" destOrd="0" presId="urn:microsoft.com/office/officeart/2005/8/layout/radial6"/>
    <dgm:cxn modelId="{3DA9F075-21B1-4931-BAEE-0ED0463056FF}" type="presParOf" srcId="{27F33CCF-6F5C-44B6-8584-9D36988413AD}" destId="{9F2E58D5-4814-4632-86BD-BC006A52A8C8}" srcOrd="17" destOrd="0" presId="urn:microsoft.com/office/officeart/2005/8/layout/radial6"/>
    <dgm:cxn modelId="{6F6712AF-3757-413C-AF29-3738FB222A91}" type="presParOf" srcId="{27F33CCF-6F5C-44B6-8584-9D36988413AD}" destId="{D289EE4D-5CD3-425F-AD98-70F3D43C49F8}"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CF6FEE-E055-46BE-898A-EDA36BCB03E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e-DE"/>
        </a:p>
      </dgm:t>
    </dgm:pt>
    <dgm:pt modelId="{EA99D9C4-148F-4526-9A1F-3A62DFD6409D}">
      <dgm:prSet phldrT="[Text]"/>
      <dgm:spPr/>
      <dgm:t>
        <a:bodyPr/>
        <a:lstStyle/>
        <a:p>
          <a:r>
            <a:rPr lang="de-DE" dirty="0" err="1"/>
            <a:t>Employer</a:t>
          </a:r>
          <a:r>
            <a:rPr lang="de-DE" dirty="0"/>
            <a:t> Branding… </a:t>
          </a:r>
        </a:p>
      </dgm:t>
    </dgm:pt>
    <dgm:pt modelId="{691C60DB-82AB-463E-8840-82979DFDFD88}" type="parTrans" cxnId="{48C99996-455E-4635-B644-439E052D1499}">
      <dgm:prSet/>
      <dgm:spPr/>
      <dgm:t>
        <a:bodyPr/>
        <a:lstStyle/>
        <a:p>
          <a:endParaRPr lang="de-DE"/>
        </a:p>
      </dgm:t>
    </dgm:pt>
    <dgm:pt modelId="{1A926B57-DD7C-45FD-B3C6-6688967B1325}" type="sibTrans" cxnId="{48C99996-455E-4635-B644-439E052D1499}">
      <dgm:prSet/>
      <dgm:spPr/>
      <dgm:t>
        <a:bodyPr/>
        <a:lstStyle/>
        <a:p>
          <a:endParaRPr lang="de-DE"/>
        </a:p>
      </dgm:t>
    </dgm:pt>
    <dgm:pt modelId="{F66EA644-1A00-4179-9BE8-57E690BEF95D}">
      <dgm:prSet phldrT="[Text]"/>
      <dgm:spPr>
        <a:solidFill>
          <a:schemeClr val="accent6"/>
        </a:solidFill>
      </dgm:spPr>
      <dgm:t>
        <a:bodyPr/>
        <a:lstStyle/>
        <a:p>
          <a:r>
            <a:rPr lang="de-DE" dirty="0"/>
            <a:t>…ist nicht Rocket </a:t>
          </a:r>
          <a:r>
            <a:rPr lang="de-DE" dirty="0" err="1"/>
            <a:t>Sience</a:t>
          </a:r>
          <a:endParaRPr lang="de-DE" dirty="0"/>
        </a:p>
      </dgm:t>
    </dgm:pt>
    <dgm:pt modelId="{509AC8F1-1AD1-4148-8F78-C68A75EDD408}" type="parTrans" cxnId="{B386D120-EEFA-43A9-A315-7B158DB7E102}">
      <dgm:prSet/>
      <dgm:spPr/>
      <dgm:t>
        <a:bodyPr/>
        <a:lstStyle/>
        <a:p>
          <a:endParaRPr lang="de-DE"/>
        </a:p>
      </dgm:t>
    </dgm:pt>
    <dgm:pt modelId="{8A97B245-7B9E-445D-A38E-B04D2FD7E76F}" type="sibTrans" cxnId="{B386D120-EEFA-43A9-A315-7B158DB7E102}">
      <dgm:prSet/>
      <dgm:spPr/>
      <dgm:t>
        <a:bodyPr/>
        <a:lstStyle/>
        <a:p>
          <a:endParaRPr lang="de-DE"/>
        </a:p>
      </dgm:t>
    </dgm:pt>
    <dgm:pt modelId="{CC2AF7E7-84F7-4112-9D98-D971DC6D2807}">
      <dgm:prSet phldrT="[Text]"/>
      <dgm:spPr>
        <a:solidFill>
          <a:schemeClr val="accent4"/>
        </a:solidFill>
      </dgm:spPr>
      <dgm:t>
        <a:bodyPr/>
        <a:lstStyle/>
        <a:p>
          <a:r>
            <a:rPr lang="de-DE" dirty="0"/>
            <a:t>…braucht Herzblut</a:t>
          </a:r>
        </a:p>
      </dgm:t>
    </dgm:pt>
    <dgm:pt modelId="{BF2F0CD4-EB9F-488B-B3B2-FEF5330803A5}" type="parTrans" cxnId="{8A4458C4-FF1F-4C80-8449-E1B866AA1390}">
      <dgm:prSet/>
      <dgm:spPr/>
      <dgm:t>
        <a:bodyPr/>
        <a:lstStyle/>
        <a:p>
          <a:endParaRPr lang="de-DE"/>
        </a:p>
      </dgm:t>
    </dgm:pt>
    <dgm:pt modelId="{3C1C5ED0-1592-4163-90E8-2D95651F9491}" type="sibTrans" cxnId="{8A4458C4-FF1F-4C80-8449-E1B866AA1390}">
      <dgm:prSet/>
      <dgm:spPr/>
      <dgm:t>
        <a:bodyPr/>
        <a:lstStyle/>
        <a:p>
          <a:endParaRPr lang="de-DE"/>
        </a:p>
      </dgm:t>
    </dgm:pt>
    <dgm:pt modelId="{10DA5B2E-48C7-4A70-A46F-DF5827D66DED}">
      <dgm:prSet phldrT="[Text]"/>
      <dgm:spPr>
        <a:solidFill>
          <a:schemeClr val="accent3"/>
        </a:solidFill>
      </dgm:spPr>
      <dgm:t>
        <a:bodyPr/>
        <a:lstStyle/>
        <a:p>
          <a:r>
            <a:rPr lang="de-DE" dirty="0"/>
            <a:t>…muss authentisch sein</a:t>
          </a:r>
        </a:p>
      </dgm:t>
    </dgm:pt>
    <dgm:pt modelId="{7BB00883-E2F4-424F-83A4-EABE51F7AE99}" type="parTrans" cxnId="{79FEFEFD-54E7-4521-86B0-AC6E496EE342}">
      <dgm:prSet/>
      <dgm:spPr/>
      <dgm:t>
        <a:bodyPr/>
        <a:lstStyle/>
        <a:p>
          <a:endParaRPr lang="de-DE"/>
        </a:p>
      </dgm:t>
    </dgm:pt>
    <dgm:pt modelId="{A5245CCF-96D2-4BDE-8E02-A85873A6CF78}" type="sibTrans" cxnId="{79FEFEFD-54E7-4521-86B0-AC6E496EE342}">
      <dgm:prSet/>
      <dgm:spPr/>
      <dgm:t>
        <a:bodyPr/>
        <a:lstStyle/>
        <a:p>
          <a:endParaRPr lang="de-DE"/>
        </a:p>
      </dgm:t>
    </dgm:pt>
    <dgm:pt modelId="{79267F60-6084-4A0E-8FC9-9901DF3DCE65}">
      <dgm:prSet phldrT="[Text]"/>
      <dgm:spPr>
        <a:solidFill>
          <a:schemeClr val="accent5"/>
        </a:solidFill>
      </dgm:spPr>
      <dgm:t>
        <a:bodyPr/>
        <a:lstStyle/>
        <a:p>
          <a:r>
            <a:rPr lang="de-DE" dirty="0"/>
            <a:t>…wird von </a:t>
          </a:r>
          <a:r>
            <a:rPr lang="de-DE" dirty="0" err="1"/>
            <a:t>Social</a:t>
          </a:r>
          <a:r>
            <a:rPr lang="de-DE" dirty="0"/>
            <a:t> Media beeinflusst</a:t>
          </a:r>
        </a:p>
      </dgm:t>
    </dgm:pt>
    <dgm:pt modelId="{B12C3489-F8F8-4692-9D3E-BBD1F2ECAE09}" type="parTrans" cxnId="{B0203CD3-6BD7-4A7F-9071-4FEBA94CFAF5}">
      <dgm:prSet/>
      <dgm:spPr/>
      <dgm:t>
        <a:bodyPr/>
        <a:lstStyle/>
        <a:p>
          <a:endParaRPr lang="de-DE"/>
        </a:p>
      </dgm:t>
    </dgm:pt>
    <dgm:pt modelId="{BEC6486F-110C-46BD-B1A6-2FC441B085EC}" type="sibTrans" cxnId="{B0203CD3-6BD7-4A7F-9071-4FEBA94CFAF5}">
      <dgm:prSet/>
      <dgm:spPr/>
      <dgm:t>
        <a:bodyPr/>
        <a:lstStyle/>
        <a:p>
          <a:endParaRPr lang="de-DE"/>
        </a:p>
      </dgm:t>
    </dgm:pt>
    <dgm:pt modelId="{BB67A47A-3B2B-4C13-89A1-C47EA8AD1F67}">
      <dgm:prSet phldrT="[Text]"/>
      <dgm:spPr/>
      <dgm:t>
        <a:bodyPr/>
        <a:lstStyle/>
        <a:p>
          <a:r>
            <a:rPr lang="de-DE" dirty="0"/>
            <a:t>…müssen wir aktiv angehen</a:t>
          </a:r>
        </a:p>
      </dgm:t>
    </dgm:pt>
    <dgm:pt modelId="{4B41939E-4F4E-4562-9876-2A5B6B159065}" type="parTrans" cxnId="{D6917BCF-250F-4559-8D66-EFFF091F2FFC}">
      <dgm:prSet/>
      <dgm:spPr/>
      <dgm:t>
        <a:bodyPr/>
        <a:lstStyle/>
        <a:p>
          <a:endParaRPr lang="de-DE"/>
        </a:p>
      </dgm:t>
    </dgm:pt>
    <dgm:pt modelId="{05EF2572-9698-4243-93A7-3E2CC6E12226}" type="sibTrans" cxnId="{D6917BCF-250F-4559-8D66-EFFF091F2FFC}">
      <dgm:prSet/>
      <dgm:spPr/>
      <dgm:t>
        <a:bodyPr/>
        <a:lstStyle/>
        <a:p>
          <a:endParaRPr lang="de-DE"/>
        </a:p>
      </dgm:t>
    </dgm:pt>
    <dgm:pt modelId="{13FF4B24-8F65-4D45-82CF-A66843FBC418}">
      <dgm:prSet phldrT="[Text]"/>
      <dgm:spPr>
        <a:solidFill>
          <a:schemeClr val="accent2"/>
        </a:solidFill>
      </dgm:spPr>
      <dgm:t>
        <a:bodyPr/>
        <a:lstStyle/>
        <a:p>
          <a:r>
            <a:rPr lang="de-DE" dirty="0"/>
            <a:t>…muss mit interner Kommunikation begleitet sein</a:t>
          </a:r>
        </a:p>
      </dgm:t>
    </dgm:pt>
    <dgm:pt modelId="{03A252F0-248C-4985-8DF9-8466FDBF6443}" type="parTrans" cxnId="{570A3A8E-4D98-4653-AA32-5E4B356CBD2B}">
      <dgm:prSet/>
      <dgm:spPr/>
      <dgm:t>
        <a:bodyPr/>
        <a:lstStyle/>
        <a:p>
          <a:endParaRPr lang="de-DE"/>
        </a:p>
      </dgm:t>
    </dgm:pt>
    <dgm:pt modelId="{D257340B-7774-4DC0-9610-3CDBF0864DDC}" type="sibTrans" cxnId="{570A3A8E-4D98-4653-AA32-5E4B356CBD2B}">
      <dgm:prSet/>
      <dgm:spPr/>
      <dgm:t>
        <a:bodyPr/>
        <a:lstStyle/>
        <a:p>
          <a:endParaRPr lang="de-DE"/>
        </a:p>
      </dgm:t>
    </dgm:pt>
    <dgm:pt modelId="{27F33CCF-6F5C-44B6-8584-9D36988413AD}" type="pres">
      <dgm:prSet presAssocID="{84CF6FEE-E055-46BE-898A-EDA36BCB03E9}" presName="Name0" presStyleCnt="0">
        <dgm:presLayoutVars>
          <dgm:chMax val="1"/>
          <dgm:dir/>
          <dgm:animLvl val="ctr"/>
          <dgm:resizeHandles val="exact"/>
        </dgm:presLayoutVars>
      </dgm:prSet>
      <dgm:spPr/>
    </dgm:pt>
    <dgm:pt modelId="{672EAE67-CA2F-4D34-872C-47833AC533F8}" type="pres">
      <dgm:prSet presAssocID="{EA99D9C4-148F-4526-9A1F-3A62DFD6409D}" presName="centerShape" presStyleLbl="node0" presStyleIdx="0" presStyleCnt="1"/>
      <dgm:spPr/>
    </dgm:pt>
    <dgm:pt modelId="{AD9A39BE-F0E8-4700-98B5-98DAA7389402}" type="pres">
      <dgm:prSet presAssocID="{BB67A47A-3B2B-4C13-89A1-C47EA8AD1F67}" presName="node" presStyleLbl="node1" presStyleIdx="0" presStyleCnt="6" custRadScaleRad="101088">
        <dgm:presLayoutVars>
          <dgm:bulletEnabled val="1"/>
        </dgm:presLayoutVars>
      </dgm:prSet>
      <dgm:spPr/>
    </dgm:pt>
    <dgm:pt modelId="{24F234DD-65D0-41C2-903A-1AC5454EAA6D}" type="pres">
      <dgm:prSet presAssocID="{BB67A47A-3B2B-4C13-89A1-C47EA8AD1F67}" presName="dummy" presStyleCnt="0"/>
      <dgm:spPr/>
    </dgm:pt>
    <dgm:pt modelId="{09F3EC85-273F-4750-9219-659C6F9ABC25}" type="pres">
      <dgm:prSet presAssocID="{05EF2572-9698-4243-93A7-3E2CC6E12226}" presName="sibTrans" presStyleLbl="sibTrans2D1" presStyleIdx="0" presStyleCnt="6"/>
      <dgm:spPr/>
    </dgm:pt>
    <dgm:pt modelId="{C0268151-B719-4E85-9782-AF6AD19181F1}" type="pres">
      <dgm:prSet presAssocID="{CC2AF7E7-84F7-4112-9D98-D971DC6D2807}" presName="node" presStyleLbl="node1" presStyleIdx="1" presStyleCnt="6">
        <dgm:presLayoutVars>
          <dgm:bulletEnabled val="1"/>
        </dgm:presLayoutVars>
      </dgm:prSet>
      <dgm:spPr/>
    </dgm:pt>
    <dgm:pt modelId="{3A5E4994-1092-4F7F-A1E9-FCB3B003714C}" type="pres">
      <dgm:prSet presAssocID="{CC2AF7E7-84F7-4112-9D98-D971DC6D2807}" presName="dummy" presStyleCnt="0"/>
      <dgm:spPr/>
    </dgm:pt>
    <dgm:pt modelId="{5C7D1523-8654-4794-A170-351BA20B2256}" type="pres">
      <dgm:prSet presAssocID="{3C1C5ED0-1592-4163-90E8-2D95651F9491}" presName="sibTrans" presStyleLbl="sibTrans2D1" presStyleIdx="1" presStyleCnt="6"/>
      <dgm:spPr/>
    </dgm:pt>
    <dgm:pt modelId="{BF5F8627-1BE8-4B96-B2BB-4F2C1B4C73CF}" type="pres">
      <dgm:prSet presAssocID="{10DA5B2E-48C7-4A70-A46F-DF5827D66DED}" presName="node" presStyleLbl="node1" presStyleIdx="2" presStyleCnt="6">
        <dgm:presLayoutVars>
          <dgm:bulletEnabled val="1"/>
        </dgm:presLayoutVars>
      </dgm:prSet>
      <dgm:spPr/>
    </dgm:pt>
    <dgm:pt modelId="{1D9A7256-BDDC-4BAA-B425-8F1D23436F29}" type="pres">
      <dgm:prSet presAssocID="{10DA5B2E-48C7-4A70-A46F-DF5827D66DED}" presName="dummy" presStyleCnt="0"/>
      <dgm:spPr/>
    </dgm:pt>
    <dgm:pt modelId="{A88EAD9B-97E1-4897-9EFE-22478523B046}" type="pres">
      <dgm:prSet presAssocID="{A5245CCF-96D2-4BDE-8E02-A85873A6CF78}" presName="sibTrans" presStyleLbl="sibTrans2D1" presStyleIdx="2" presStyleCnt="6"/>
      <dgm:spPr/>
    </dgm:pt>
    <dgm:pt modelId="{6C067AF6-6A9D-4F2F-BD5A-0713380E5458}" type="pres">
      <dgm:prSet presAssocID="{13FF4B24-8F65-4D45-82CF-A66843FBC418}" presName="node" presStyleLbl="node1" presStyleIdx="3" presStyleCnt="6">
        <dgm:presLayoutVars>
          <dgm:bulletEnabled val="1"/>
        </dgm:presLayoutVars>
      </dgm:prSet>
      <dgm:spPr/>
    </dgm:pt>
    <dgm:pt modelId="{A3FE02A2-7081-4595-B4FB-D64DDD7BC342}" type="pres">
      <dgm:prSet presAssocID="{13FF4B24-8F65-4D45-82CF-A66843FBC418}" presName="dummy" presStyleCnt="0"/>
      <dgm:spPr/>
    </dgm:pt>
    <dgm:pt modelId="{CC019AE3-37E6-4FB3-A8EC-CD302026A36E}" type="pres">
      <dgm:prSet presAssocID="{D257340B-7774-4DC0-9610-3CDBF0864DDC}" presName="sibTrans" presStyleLbl="sibTrans2D1" presStyleIdx="3" presStyleCnt="6"/>
      <dgm:spPr/>
    </dgm:pt>
    <dgm:pt modelId="{4428F85D-1994-4B85-9A80-7C0F6A0FCE03}" type="pres">
      <dgm:prSet presAssocID="{79267F60-6084-4A0E-8FC9-9901DF3DCE65}" presName="node" presStyleLbl="node1" presStyleIdx="4" presStyleCnt="6">
        <dgm:presLayoutVars>
          <dgm:bulletEnabled val="1"/>
        </dgm:presLayoutVars>
      </dgm:prSet>
      <dgm:spPr/>
    </dgm:pt>
    <dgm:pt modelId="{1BFC6428-FC31-44AE-A2E0-D5CA3352B35D}" type="pres">
      <dgm:prSet presAssocID="{79267F60-6084-4A0E-8FC9-9901DF3DCE65}" presName="dummy" presStyleCnt="0"/>
      <dgm:spPr/>
    </dgm:pt>
    <dgm:pt modelId="{E5D4D12D-87E6-4FC2-B987-B3158BD67397}" type="pres">
      <dgm:prSet presAssocID="{BEC6486F-110C-46BD-B1A6-2FC441B085EC}" presName="sibTrans" presStyleLbl="sibTrans2D1" presStyleIdx="4" presStyleCnt="6"/>
      <dgm:spPr/>
    </dgm:pt>
    <dgm:pt modelId="{11039A32-D56B-4B01-91B1-4A460C0979D5}" type="pres">
      <dgm:prSet presAssocID="{F66EA644-1A00-4179-9BE8-57E690BEF95D}" presName="node" presStyleLbl="node1" presStyleIdx="5" presStyleCnt="6">
        <dgm:presLayoutVars>
          <dgm:bulletEnabled val="1"/>
        </dgm:presLayoutVars>
      </dgm:prSet>
      <dgm:spPr/>
    </dgm:pt>
    <dgm:pt modelId="{9F2E58D5-4814-4632-86BD-BC006A52A8C8}" type="pres">
      <dgm:prSet presAssocID="{F66EA644-1A00-4179-9BE8-57E690BEF95D}" presName="dummy" presStyleCnt="0"/>
      <dgm:spPr/>
    </dgm:pt>
    <dgm:pt modelId="{D289EE4D-5CD3-425F-AD98-70F3D43C49F8}" type="pres">
      <dgm:prSet presAssocID="{8A97B245-7B9E-445D-A38E-B04D2FD7E76F}" presName="sibTrans" presStyleLbl="sibTrans2D1" presStyleIdx="5" presStyleCnt="6"/>
      <dgm:spPr/>
    </dgm:pt>
  </dgm:ptLst>
  <dgm:cxnLst>
    <dgm:cxn modelId="{9C3E3F16-CAEC-4361-AAD0-F834F00724E0}" type="presOf" srcId="{EA99D9C4-148F-4526-9A1F-3A62DFD6409D}" destId="{672EAE67-CA2F-4D34-872C-47833AC533F8}" srcOrd="0" destOrd="0" presId="urn:microsoft.com/office/officeart/2005/8/layout/radial6"/>
    <dgm:cxn modelId="{2686D417-60B7-4B59-93CE-3BD919C424BD}" type="presOf" srcId="{84CF6FEE-E055-46BE-898A-EDA36BCB03E9}" destId="{27F33CCF-6F5C-44B6-8584-9D36988413AD}" srcOrd="0" destOrd="0" presId="urn:microsoft.com/office/officeart/2005/8/layout/radial6"/>
    <dgm:cxn modelId="{18194B1E-875B-4AA6-BBE2-C149894FB84B}" type="presOf" srcId="{BB67A47A-3B2B-4C13-89A1-C47EA8AD1F67}" destId="{AD9A39BE-F0E8-4700-98B5-98DAA7389402}" srcOrd="0" destOrd="0" presId="urn:microsoft.com/office/officeart/2005/8/layout/radial6"/>
    <dgm:cxn modelId="{F9B4991E-BFD0-4577-9B79-C95C0E78DF24}" type="presOf" srcId="{05EF2572-9698-4243-93A7-3E2CC6E12226}" destId="{09F3EC85-273F-4750-9219-659C6F9ABC25}" srcOrd="0" destOrd="0" presId="urn:microsoft.com/office/officeart/2005/8/layout/radial6"/>
    <dgm:cxn modelId="{B386D120-EEFA-43A9-A315-7B158DB7E102}" srcId="{EA99D9C4-148F-4526-9A1F-3A62DFD6409D}" destId="{F66EA644-1A00-4179-9BE8-57E690BEF95D}" srcOrd="5" destOrd="0" parTransId="{509AC8F1-1AD1-4148-8F78-C68A75EDD408}" sibTransId="{8A97B245-7B9E-445D-A38E-B04D2FD7E76F}"/>
    <dgm:cxn modelId="{E305AD35-5460-499D-A519-114BAE5E2F49}" type="presOf" srcId="{CC2AF7E7-84F7-4112-9D98-D971DC6D2807}" destId="{C0268151-B719-4E85-9782-AF6AD19181F1}" srcOrd="0" destOrd="0" presId="urn:microsoft.com/office/officeart/2005/8/layout/radial6"/>
    <dgm:cxn modelId="{6942A036-A3BF-4C98-8837-7C8737B9E50E}" type="presOf" srcId="{10DA5B2E-48C7-4A70-A46F-DF5827D66DED}" destId="{BF5F8627-1BE8-4B96-B2BB-4F2C1B4C73CF}" srcOrd="0" destOrd="0" presId="urn:microsoft.com/office/officeart/2005/8/layout/radial6"/>
    <dgm:cxn modelId="{8ACDAE66-1DA6-4EDF-84B6-BDBD6EDD6949}" type="presOf" srcId="{D257340B-7774-4DC0-9610-3CDBF0864DDC}" destId="{CC019AE3-37E6-4FB3-A8EC-CD302026A36E}" srcOrd="0" destOrd="0" presId="urn:microsoft.com/office/officeart/2005/8/layout/radial6"/>
    <dgm:cxn modelId="{B5761574-9623-4328-BDC1-C743922A7759}" type="presOf" srcId="{79267F60-6084-4A0E-8FC9-9901DF3DCE65}" destId="{4428F85D-1994-4B85-9A80-7C0F6A0FCE03}" srcOrd="0" destOrd="0" presId="urn:microsoft.com/office/officeart/2005/8/layout/radial6"/>
    <dgm:cxn modelId="{A973A874-F3A9-418D-B8FC-361EC09D16B2}" type="presOf" srcId="{3C1C5ED0-1592-4163-90E8-2D95651F9491}" destId="{5C7D1523-8654-4794-A170-351BA20B2256}" srcOrd="0" destOrd="0" presId="urn:microsoft.com/office/officeart/2005/8/layout/radial6"/>
    <dgm:cxn modelId="{570A3A8E-4D98-4653-AA32-5E4B356CBD2B}" srcId="{EA99D9C4-148F-4526-9A1F-3A62DFD6409D}" destId="{13FF4B24-8F65-4D45-82CF-A66843FBC418}" srcOrd="3" destOrd="0" parTransId="{03A252F0-248C-4985-8DF9-8466FDBF6443}" sibTransId="{D257340B-7774-4DC0-9610-3CDBF0864DDC}"/>
    <dgm:cxn modelId="{D7BF2996-6C3D-45B4-956E-E27BCA421D74}" type="presOf" srcId="{BEC6486F-110C-46BD-B1A6-2FC441B085EC}" destId="{E5D4D12D-87E6-4FC2-B987-B3158BD67397}" srcOrd="0" destOrd="0" presId="urn:microsoft.com/office/officeart/2005/8/layout/radial6"/>
    <dgm:cxn modelId="{48C99996-455E-4635-B644-439E052D1499}" srcId="{84CF6FEE-E055-46BE-898A-EDA36BCB03E9}" destId="{EA99D9C4-148F-4526-9A1F-3A62DFD6409D}" srcOrd="0" destOrd="0" parTransId="{691C60DB-82AB-463E-8840-82979DFDFD88}" sibTransId="{1A926B57-DD7C-45FD-B3C6-6688967B1325}"/>
    <dgm:cxn modelId="{C8F67D98-FDDB-48B5-88F9-9EB5AD4BEB2C}" type="presOf" srcId="{A5245CCF-96D2-4BDE-8E02-A85873A6CF78}" destId="{A88EAD9B-97E1-4897-9EFE-22478523B046}" srcOrd="0" destOrd="0" presId="urn:microsoft.com/office/officeart/2005/8/layout/radial6"/>
    <dgm:cxn modelId="{8A4458C4-FF1F-4C80-8449-E1B866AA1390}" srcId="{EA99D9C4-148F-4526-9A1F-3A62DFD6409D}" destId="{CC2AF7E7-84F7-4112-9D98-D971DC6D2807}" srcOrd="1" destOrd="0" parTransId="{BF2F0CD4-EB9F-488B-B3B2-FEF5330803A5}" sibTransId="{3C1C5ED0-1592-4163-90E8-2D95651F9491}"/>
    <dgm:cxn modelId="{D6917BCF-250F-4559-8D66-EFFF091F2FFC}" srcId="{EA99D9C4-148F-4526-9A1F-3A62DFD6409D}" destId="{BB67A47A-3B2B-4C13-89A1-C47EA8AD1F67}" srcOrd="0" destOrd="0" parTransId="{4B41939E-4F4E-4562-9876-2A5B6B159065}" sibTransId="{05EF2572-9698-4243-93A7-3E2CC6E12226}"/>
    <dgm:cxn modelId="{B0203CD3-6BD7-4A7F-9071-4FEBA94CFAF5}" srcId="{EA99D9C4-148F-4526-9A1F-3A62DFD6409D}" destId="{79267F60-6084-4A0E-8FC9-9901DF3DCE65}" srcOrd="4" destOrd="0" parTransId="{B12C3489-F8F8-4692-9D3E-BBD1F2ECAE09}" sibTransId="{BEC6486F-110C-46BD-B1A6-2FC441B085EC}"/>
    <dgm:cxn modelId="{AE6F08EA-C7E1-4E32-BFD6-0BF8DA73AC28}" type="presOf" srcId="{F66EA644-1A00-4179-9BE8-57E690BEF95D}" destId="{11039A32-D56B-4B01-91B1-4A460C0979D5}" srcOrd="0" destOrd="0" presId="urn:microsoft.com/office/officeart/2005/8/layout/radial6"/>
    <dgm:cxn modelId="{8C2A0BF0-3EBD-4073-A94F-B8FC0F0A8C58}" type="presOf" srcId="{8A97B245-7B9E-445D-A38E-B04D2FD7E76F}" destId="{D289EE4D-5CD3-425F-AD98-70F3D43C49F8}" srcOrd="0" destOrd="0" presId="urn:microsoft.com/office/officeart/2005/8/layout/radial6"/>
    <dgm:cxn modelId="{0FC615F5-81A5-4791-8A6C-9D30A861A90C}" type="presOf" srcId="{13FF4B24-8F65-4D45-82CF-A66843FBC418}" destId="{6C067AF6-6A9D-4F2F-BD5A-0713380E5458}" srcOrd="0" destOrd="0" presId="urn:microsoft.com/office/officeart/2005/8/layout/radial6"/>
    <dgm:cxn modelId="{79FEFEFD-54E7-4521-86B0-AC6E496EE342}" srcId="{EA99D9C4-148F-4526-9A1F-3A62DFD6409D}" destId="{10DA5B2E-48C7-4A70-A46F-DF5827D66DED}" srcOrd="2" destOrd="0" parTransId="{7BB00883-E2F4-424F-83A4-EABE51F7AE99}" sibTransId="{A5245CCF-96D2-4BDE-8E02-A85873A6CF78}"/>
    <dgm:cxn modelId="{04FDE840-686A-4558-B511-5FC1C07D6426}" type="presParOf" srcId="{27F33CCF-6F5C-44B6-8584-9D36988413AD}" destId="{672EAE67-CA2F-4D34-872C-47833AC533F8}" srcOrd="0" destOrd="0" presId="urn:microsoft.com/office/officeart/2005/8/layout/radial6"/>
    <dgm:cxn modelId="{EF5616D9-DABA-49EE-82BF-DFAF98420812}" type="presParOf" srcId="{27F33CCF-6F5C-44B6-8584-9D36988413AD}" destId="{AD9A39BE-F0E8-4700-98B5-98DAA7389402}" srcOrd="1" destOrd="0" presId="urn:microsoft.com/office/officeart/2005/8/layout/radial6"/>
    <dgm:cxn modelId="{8AD704BB-2465-4961-AEB4-B5F0156DAF55}" type="presParOf" srcId="{27F33CCF-6F5C-44B6-8584-9D36988413AD}" destId="{24F234DD-65D0-41C2-903A-1AC5454EAA6D}" srcOrd="2" destOrd="0" presId="urn:microsoft.com/office/officeart/2005/8/layout/radial6"/>
    <dgm:cxn modelId="{D23C2BAF-E2B4-4B9D-8B1D-C30223643C15}" type="presParOf" srcId="{27F33CCF-6F5C-44B6-8584-9D36988413AD}" destId="{09F3EC85-273F-4750-9219-659C6F9ABC25}" srcOrd="3" destOrd="0" presId="urn:microsoft.com/office/officeart/2005/8/layout/radial6"/>
    <dgm:cxn modelId="{9786D83E-6C81-460D-BE3C-63899CA40823}" type="presParOf" srcId="{27F33CCF-6F5C-44B6-8584-9D36988413AD}" destId="{C0268151-B719-4E85-9782-AF6AD19181F1}" srcOrd="4" destOrd="0" presId="urn:microsoft.com/office/officeart/2005/8/layout/radial6"/>
    <dgm:cxn modelId="{B0BBC953-96B2-4B8A-8AD6-F01089D30A10}" type="presParOf" srcId="{27F33CCF-6F5C-44B6-8584-9D36988413AD}" destId="{3A5E4994-1092-4F7F-A1E9-FCB3B003714C}" srcOrd="5" destOrd="0" presId="urn:microsoft.com/office/officeart/2005/8/layout/radial6"/>
    <dgm:cxn modelId="{E58F4448-7EE5-48F1-899E-10863C4922DA}" type="presParOf" srcId="{27F33CCF-6F5C-44B6-8584-9D36988413AD}" destId="{5C7D1523-8654-4794-A170-351BA20B2256}" srcOrd="6" destOrd="0" presId="urn:microsoft.com/office/officeart/2005/8/layout/radial6"/>
    <dgm:cxn modelId="{C2538CAC-E466-4CAB-9206-A6724F5BF7E2}" type="presParOf" srcId="{27F33CCF-6F5C-44B6-8584-9D36988413AD}" destId="{BF5F8627-1BE8-4B96-B2BB-4F2C1B4C73CF}" srcOrd="7" destOrd="0" presId="urn:microsoft.com/office/officeart/2005/8/layout/radial6"/>
    <dgm:cxn modelId="{33EE71EE-7A11-432A-9FDB-D9752989D181}" type="presParOf" srcId="{27F33CCF-6F5C-44B6-8584-9D36988413AD}" destId="{1D9A7256-BDDC-4BAA-B425-8F1D23436F29}" srcOrd="8" destOrd="0" presId="urn:microsoft.com/office/officeart/2005/8/layout/radial6"/>
    <dgm:cxn modelId="{27A1CAC9-3CFF-48BE-955A-6302B5576208}" type="presParOf" srcId="{27F33CCF-6F5C-44B6-8584-9D36988413AD}" destId="{A88EAD9B-97E1-4897-9EFE-22478523B046}" srcOrd="9" destOrd="0" presId="urn:microsoft.com/office/officeart/2005/8/layout/radial6"/>
    <dgm:cxn modelId="{AD1E5E1F-D2E1-4FC9-96B2-01FEFAC3D180}" type="presParOf" srcId="{27F33CCF-6F5C-44B6-8584-9D36988413AD}" destId="{6C067AF6-6A9D-4F2F-BD5A-0713380E5458}" srcOrd="10" destOrd="0" presId="urn:microsoft.com/office/officeart/2005/8/layout/radial6"/>
    <dgm:cxn modelId="{C8C4991C-4146-4B0A-A331-FD2E2BA219A3}" type="presParOf" srcId="{27F33CCF-6F5C-44B6-8584-9D36988413AD}" destId="{A3FE02A2-7081-4595-B4FB-D64DDD7BC342}" srcOrd="11" destOrd="0" presId="urn:microsoft.com/office/officeart/2005/8/layout/radial6"/>
    <dgm:cxn modelId="{B82C5288-B8EE-400A-8D85-6F9933AC7386}" type="presParOf" srcId="{27F33CCF-6F5C-44B6-8584-9D36988413AD}" destId="{CC019AE3-37E6-4FB3-A8EC-CD302026A36E}" srcOrd="12" destOrd="0" presId="urn:microsoft.com/office/officeart/2005/8/layout/radial6"/>
    <dgm:cxn modelId="{5ABDDF7B-8350-4A2C-A04C-AC4A1BFA4406}" type="presParOf" srcId="{27F33CCF-6F5C-44B6-8584-9D36988413AD}" destId="{4428F85D-1994-4B85-9A80-7C0F6A0FCE03}" srcOrd="13" destOrd="0" presId="urn:microsoft.com/office/officeart/2005/8/layout/radial6"/>
    <dgm:cxn modelId="{7CCE0F50-2316-4F0F-A2F5-0AB61A8BB30D}" type="presParOf" srcId="{27F33CCF-6F5C-44B6-8584-9D36988413AD}" destId="{1BFC6428-FC31-44AE-A2E0-D5CA3352B35D}" srcOrd="14" destOrd="0" presId="urn:microsoft.com/office/officeart/2005/8/layout/radial6"/>
    <dgm:cxn modelId="{89B6F159-D921-439E-94B1-5A48C899FD91}" type="presParOf" srcId="{27F33CCF-6F5C-44B6-8584-9D36988413AD}" destId="{E5D4D12D-87E6-4FC2-B987-B3158BD67397}" srcOrd="15" destOrd="0" presId="urn:microsoft.com/office/officeart/2005/8/layout/radial6"/>
    <dgm:cxn modelId="{16652CBB-3D0C-42B0-96C1-8D83E5BE44FC}" type="presParOf" srcId="{27F33CCF-6F5C-44B6-8584-9D36988413AD}" destId="{11039A32-D56B-4B01-91B1-4A460C0979D5}" srcOrd="16" destOrd="0" presId="urn:microsoft.com/office/officeart/2005/8/layout/radial6"/>
    <dgm:cxn modelId="{3DA9F075-21B1-4931-BAEE-0ED0463056FF}" type="presParOf" srcId="{27F33CCF-6F5C-44B6-8584-9D36988413AD}" destId="{9F2E58D5-4814-4632-86BD-BC006A52A8C8}" srcOrd="17" destOrd="0" presId="urn:microsoft.com/office/officeart/2005/8/layout/radial6"/>
    <dgm:cxn modelId="{6F6712AF-3757-413C-AF29-3738FB222A91}" type="presParOf" srcId="{27F33CCF-6F5C-44B6-8584-9D36988413AD}" destId="{D289EE4D-5CD3-425F-AD98-70F3D43C49F8}"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9EE4D-5CD3-425F-AD98-70F3D43C49F8}">
      <dsp:nvSpPr>
        <dsp:cNvPr id="0" name=""/>
        <dsp:cNvSpPr/>
      </dsp:nvSpPr>
      <dsp:spPr>
        <a:xfrm>
          <a:off x="2273053" y="606518"/>
          <a:ext cx="4158373" cy="4158373"/>
        </a:xfrm>
        <a:prstGeom prst="blockArc">
          <a:avLst>
            <a:gd name="adj1" fmla="val 12595131"/>
            <a:gd name="adj2" fmla="val 16197568"/>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D4D12D-87E6-4FC2-B987-B3158BD67397}">
      <dsp:nvSpPr>
        <dsp:cNvPr id="0" name=""/>
        <dsp:cNvSpPr/>
      </dsp:nvSpPr>
      <dsp:spPr>
        <a:xfrm>
          <a:off x="2271615" y="609011"/>
          <a:ext cx="4158373" cy="4158373"/>
        </a:xfrm>
        <a:prstGeom prst="blockArc">
          <a:avLst>
            <a:gd name="adj1" fmla="val 9000000"/>
            <a:gd name="adj2" fmla="val 126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019AE3-37E6-4FB3-A8EC-CD302026A36E}">
      <dsp:nvSpPr>
        <dsp:cNvPr id="0" name=""/>
        <dsp:cNvSpPr/>
      </dsp:nvSpPr>
      <dsp:spPr>
        <a:xfrm>
          <a:off x="2271615" y="609011"/>
          <a:ext cx="4158373" cy="4158373"/>
        </a:xfrm>
        <a:prstGeom prst="blockArc">
          <a:avLst>
            <a:gd name="adj1" fmla="val 5400000"/>
            <a:gd name="adj2" fmla="val 90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8EAD9B-97E1-4897-9EFE-22478523B046}">
      <dsp:nvSpPr>
        <dsp:cNvPr id="0" name=""/>
        <dsp:cNvSpPr/>
      </dsp:nvSpPr>
      <dsp:spPr>
        <a:xfrm>
          <a:off x="2271615" y="609011"/>
          <a:ext cx="4158373" cy="4158373"/>
        </a:xfrm>
        <a:prstGeom prst="blockArc">
          <a:avLst>
            <a:gd name="adj1" fmla="val 1800000"/>
            <a:gd name="adj2" fmla="val 54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7D1523-8654-4794-A170-351BA20B2256}">
      <dsp:nvSpPr>
        <dsp:cNvPr id="0" name=""/>
        <dsp:cNvSpPr/>
      </dsp:nvSpPr>
      <dsp:spPr>
        <a:xfrm>
          <a:off x="2271615" y="609011"/>
          <a:ext cx="4158373" cy="4158373"/>
        </a:xfrm>
        <a:prstGeom prst="blockArc">
          <a:avLst>
            <a:gd name="adj1" fmla="val 19800000"/>
            <a:gd name="adj2" fmla="val 1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F3EC85-273F-4750-9219-659C6F9ABC25}">
      <dsp:nvSpPr>
        <dsp:cNvPr id="0" name=""/>
        <dsp:cNvSpPr/>
      </dsp:nvSpPr>
      <dsp:spPr>
        <a:xfrm>
          <a:off x="2270178" y="606518"/>
          <a:ext cx="4158373" cy="4158373"/>
        </a:xfrm>
        <a:prstGeom prst="blockArc">
          <a:avLst>
            <a:gd name="adj1" fmla="val 16202432"/>
            <a:gd name="adj2" fmla="val 19804869"/>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2EAE67-CA2F-4D34-872C-47833AC533F8}">
      <dsp:nvSpPr>
        <dsp:cNvPr id="0" name=""/>
        <dsp:cNvSpPr/>
      </dsp:nvSpPr>
      <dsp:spPr>
        <a:xfrm>
          <a:off x="3417121" y="1754517"/>
          <a:ext cx="1867361" cy="18673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de-DE" sz="2300" kern="1200" dirty="0" err="1"/>
            <a:t>Employer</a:t>
          </a:r>
          <a:r>
            <a:rPr lang="de-DE" sz="2300" kern="1200" dirty="0"/>
            <a:t> Branding… </a:t>
          </a:r>
        </a:p>
      </dsp:txBody>
      <dsp:txXfrm>
        <a:off x="3690590" y="2027986"/>
        <a:ext cx="1320423" cy="1320423"/>
      </dsp:txXfrm>
    </dsp:sp>
    <dsp:sp modelId="{AD9A39BE-F0E8-4700-98B5-98DAA7389402}">
      <dsp:nvSpPr>
        <dsp:cNvPr id="0" name=""/>
        <dsp:cNvSpPr/>
      </dsp:nvSpPr>
      <dsp:spPr>
        <a:xfrm>
          <a:off x="3697226" y="0"/>
          <a:ext cx="1307152" cy="130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…müssen wir aktiv angehen</a:t>
          </a:r>
        </a:p>
      </dsp:txBody>
      <dsp:txXfrm>
        <a:off x="3888654" y="191428"/>
        <a:ext cx="924296" cy="924296"/>
      </dsp:txXfrm>
    </dsp:sp>
    <dsp:sp modelId="{C0268151-B719-4E85-9782-AF6AD19181F1}">
      <dsp:nvSpPr>
        <dsp:cNvPr id="0" name=""/>
        <dsp:cNvSpPr/>
      </dsp:nvSpPr>
      <dsp:spPr>
        <a:xfrm>
          <a:off x="5457101" y="1018557"/>
          <a:ext cx="1307152" cy="1307152"/>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…braucht Herzblut</a:t>
          </a:r>
        </a:p>
      </dsp:txBody>
      <dsp:txXfrm>
        <a:off x="5648529" y="1209985"/>
        <a:ext cx="924296" cy="924296"/>
      </dsp:txXfrm>
    </dsp:sp>
    <dsp:sp modelId="{BF5F8627-1BE8-4B96-B2BB-4F2C1B4C73CF}">
      <dsp:nvSpPr>
        <dsp:cNvPr id="0" name=""/>
        <dsp:cNvSpPr/>
      </dsp:nvSpPr>
      <dsp:spPr>
        <a:xfrm>
          <a:off x="5457101" y="3050686"/>
          <a:ext cx="1307152" cy="1307152"/>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…muss authentisch sein</a:t>
          </a:r>
        </a:p>
      </dsp:txBody>
      <dsp:txXfrm>
        <a:off x="5648529" y="3242114"/>
        <a:ext cx="924296" cy="924296"/>
      </dsp:txXfrm>
    </dsp:sp>
    <dsp:sp modelId="{6C067AF6-6A9D-4F2F-BD5A-0713380E5458}">
      <dsp:nvSpPr>
        <dsp:cNvPr id="0" name=""/>
        <dsp:cNvSpPr/>
      </dsp:nvSpPr>
      <dsp:spPr>
        <a:xfrm>
          <a:off x="3697226" y="4066751"/>
          <a:ext cx="1307152" cy="1307152"/>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…muss mit interner Kommunikation begleitet sein</a:t>
          </a:r>
        </a:p>
      </dsp:txBody>
      <dsp:txXfrm>
        <a:off x="3888654" y="4258179"/>
        <a:ext cx="924296" cy="924296"/>
      </dsp:txXfrm>
    </dsp:sp>
    <dsp:sp modelId="{4428F85D-1994-4B85-9A80-7C0F6A0FCE03}">
      <dsp:nvSpPr>
        <dsp:cNvPr id="0" name=""/>
        <dsp:cNvSpPr/>
      </dsp:nvSpPr>
      <dsp:spPr>
        <a:xfrm>
          <a:off x="1937350" y="3050686"/>
          <a:ext cx="1307152" cy="1307152"/>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…wird von </a:t>
          </a:r>
          <a:r>
            <a:rPr lang="de-DE" sz="1100" kern="1200" dirty="0" err="1"/>
            <a:t>Social</a:t>
          </a:r>
          <a:r>
            <a:rPr lang="de-DE" sz="1100" kern="1200" dirty="0"/>
            <a:t> Media beeinflusst</a:t>
          </a:r>
        </a:p>
      </dsp:txBody>
      <dsp:txXfrm>
        <a:off x="2128778" y="3242114"/>
        <a:ext cx="924296" cy="924296"/>
      </dsp:txXfrm>
    </dsp:sp>
    <dsp:sp modelId="{11039A32-D56B-4B01-91B1-4A460C0979D5}">
      <dsp:nvSpPr>
        <dsp:cNvPr id="0" name=""/>
        <dsp:cNvSpPr/>
      </dsp:nvSpPr>
      <dsp:spPr>
        <a:xfrm>
          <a:off x="1937350" y="1018557"/>
          <a:ext cx="1307152" cy="130715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…ist nicht Rocket </a:t>
          </a:r>
          <a:r>
            <a:rPr lang="de-DE" sz="1100" kern="1200" dirty="0" err="1"/>
            <a:t>Sience</a:t>
          </a:r>
          <a:endParaRPr lang="de-DE" sz="1100" kern="1200" dirty="0"/>
        </a:p>
      </dsp:txBody>
      <dsp:txXfrm>
        <a:off x="2128778" y="1209985"/>
        <a:ext cx="924296" cy="924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9EE4D-5CD3-425F-AD98-70F3D43C49F8}">
      <dsp:nvSpPr>
        <dsp:cNvPr id="0" name=""/>
        <dsp:cNvSpPr/>
      </dsp:nvSpPr>
      <dsp:spPr>
        <a:xfrm>
          <a:off x="2273053" y="606518"/>
          <a:ext cx="4158373" cy="4158373"/>
        </a:xfrm>
        <a:prstGeom prst="blockArc">
          <a:avLst>
            <a:gd name="adj1" fmla="val 12595131"/>
            <a:gd name="adj2" fmla="val 16197568"/>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D4D12D-87E6-4FC2-B987-B3158BD67397}">
      <dsp:nvSpPr>
        <dsp:cNvPr id="0" name=""/>
        <dsp:cNvSpPr/>
      </dsp:nvSpPr>
      <dsp:spPr>
        <a:xfrm>
          <a:off x="2271615" y="609011"/>
          <a:ext cx="4158373" cy="4158373"/>
        </a:xfrm>
        <a:prstGeom prst="blockArc">
          <a:avLst>
            <a:gd name="adj1" fmla="val 9000000"/>
            <a:gd name="adj2" fmla="val 126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019AE3-37E6-4FB3-A8EC-CD302026A36E}">
      <dsp:nvSpPr>
        <dsp:cNvPr id="0" name=""/>
        <dsp:cNvSpPr/>
      </dsp:nvSpPr>
      <dsp:spPr>
        <a:xfrm>
          <a:off x="2271615" y="609011"/>
          <a:ext cx="4158373" cy="4158373"/>
        </a:xfrm>
        <a:prstGeom prst="blockArc">
          <a:avLst>
            <a:gd name="adj1" fmla="val 5400000"/>
            <a:gd name="adj2" fmla="val 90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8EAD9B-97E1-4897-9EFE-22478523B046}">
      <dsp:nvSpPr>
        <dsp:cNvPr id="0" name=""/>
        <dsp:cNvSpPr/>
      </dsp:nvSpPr>
      <dsp:spPr>
        <a:xfrm>
          <a:off x="2271615" y="609011"/>
          <a:ext cx="4158373" cy="4158373"/>
        </a:xfrm>
        <a:prstGeom prst="blockArc">
          <a:avLst>
            <a:gd name="adj1" fmla="val 1800000"/>
            <a:gd name="adj2" fmla="val 54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7D1523-8654-4794-A170-351BA20B2256}">
      <dsp:nvSpPr>
        <dsp:cNvPr id="0" name=""/>
        <dsp:cNvSpPr/>
      </dsp:nvSpPr>
      <dsp:spPr>
        <a:xfrm>
          <a:off x="2271615" y="609011"/>
          <a:ext cx="4158373" cy="4158373"/>
        </a:xfrm>
        <a:prstGeom prst="blockArc">
          <a:avLst>
            <a:gd name="adj1" fmla="val 19800000"/>
            <a:gd name="adj2" fmla="val 1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F3EC85-273F-4750-9219-659C6F9ABC25}">
      <dsp:nvSpPr>
        <dsp:cNvPr id="0" name=""/>
        <dsp:cNvSpPr/>
      </dsp:nvSpPr>
      <dsp:spPr>
        <a:xfrm>
          <a:off x="2270178" y="606518"/>
          <a:ext cx="4158373" cy="4158373"/>
        </a:xfrm>
        <a:prstGeom prst="blockArc">
          <a:avLst>
            <a:gd name="adj1" fmla="val 16202432"/>
            <a:gd name="adj2" fmla="val 19804869"/>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2EAE67-CA2F-4D34-872C-47833AC533F8}">
      <dsp:nvSpPr>
        <dsp:cNvPr id="0" name=""/>
        <dsp:cNvSpPr/>
      </dsp:nvSpPr>
      <dsp:spPr>
        <a:xfrm>
          <a:off x="3417121" y="1754517"/>
          <a:ext cx="1867361" cy="18673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de-DE" sz="2300" kern="1200" dirty="0" err="1"/>
            <a:t>Employer</a:t>
          </a:r>
          <a:r>
            <a:rPr lang="de-DE" sz="2300" kern="1200" dirty="0"/>
            <a:t> Branding… </a:t>
          </a:r>
        </a:p>
      </dsp:txBody>
      <dsp:txXfrm>
        <a:off x="3690590" y="2027986"/>
        <a:ext cx="1320423" cy="1320423"/>
      </dsp:txXfrm>
    </dsp:sp>
    <dsp:sp modelId="{AD9A39BE-F0E8-4700-98B5-98DAA7389402}">
      <dsp:nvSpPr>
        <dsp:cNvPr id="0" name=""/>
        <dsp:cNvSpPr/>
      </dsp:nvSpPr>
      <dsp:spPr>
        <a:xfrm>
          <a:off x="3697226" y="0"/>
          <a:ext cx="1307152" cy="130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…müssen wir aktiv angehen</a:t>
          </a:r>
        </a:p>
      </dsp:txBody>
      <dsp:txXfrm>
        <a:off x="3888654" y="191428"/>
        <a:ext cx="924296" cy="924296"/>
      </dsp:txXfrm>
    </dsp:sp>
    <dsp:sp modelId="{C0268151-B719-4E85-9782-AF6AD19181F1}">
      <dsp:nvSpPr>
        <dsp:cNvPr id="0" name=""/>
        <dsp:cNvSpPr/>
      </dsp:nvSpPr>
      <dsp:spPr>
        <a:xfrm>
          <a:off x="5457101" y="1018557"/>
          <a:ext cx="1307152" cy="1307152"/>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…braucht Herzblut</a:t>
          </a:r>
        </a:p>
      </dsp:txBody>
      <dsp:txXfrm>
        <a:off x="5648529" y="1209985"/>
        <a:ext cx="924296" cy="924296"/>
      </dsp:txXfrm>
    </dsp:sp>
    <dsp:sp modelId="{BF5F8627-1BE8-4B96-B2BB-4F2C1B4C73CF}">
      <dsp:nvSpPr>
        <dsp:cNvPr id="0" name=""/>
        <dsp:cNvSpPr/>
      </dsp:nvSpPr>
      <dsp:spPr>
        <a:xfrm>
          <a:off x="5457101" y="3050686"/>
          <a:ext cx="1307152" cy="1307152"/>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…muss authentisch sein</a:t>
          </a:r>
        </a:p>
      </dsp:txBody>
      <dsp:txXfrm>
        <a:off x="5648529" y="3242114"/>
        <a:ext cx="924296" cy="924296"/>
      </dsp:txXfrm>
    </dsp:sp>
    <dsp:sp modelId="{6C067AF6-6A9D-4F2F-BD5A-0713380E5458}">
      <dsp:nvSpPr>
        <dsp:cNvPr id="0" name=""/>
        <dsp:cNvSpPr/>
      </dsp:nvSpPr>
      <dsp:spPr>
        <a:xfrm>
          <a:off x="3697226" y="4066751"/>
          <a:ext cx="1307152" cy="1307152"/>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…muss mit interner Kommunikation begleitet sein</a:t>
          </a:r>
        </a:p>
      </dsp:txBody>
      <dsp:txXfrm>
        <a:off x="3888654" y="4258179"/>
        <a:ext cx="924296" cy="924296"/>
      </dsp:txXfrm>
    </dsp:sp>
    <dsp:sp modelId="{4428F85D-1994-4B85-9A80-7C0F6A0FCE03}">
      <dsp:nvSpPr>
        <dsp:cNvPr id="0" name=""/>
        <dsp:cNvSpPr/>
      </dsp:nvSpPr>
      <dsp:spPr>
        <a:xfrm>
          <a:off x="1937350" y="3050686"/>
          <a:ext cx="1307152" cy="1307152"/>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…wird von </a:t>
          </a:r>
          <a:r>
            <a:rPr lang="de-DE" sz="1100" kern="1200" dirty="0" err="1"/>
            <a:t>Social</a:t>
          </a:r>
          <a:r>
            <a:rPr lang="de-DE" sz="1100" kern="1200" dirty="0"/>
            <a:t> Media beeinflusst</a:t>
          </a:r>
        </a:p>
      </dsp:txBody>
      <dsp:txXfrm>
        <a:off x="2128778" y="3242114"/>
        <a:ext cx="924296" cy="924296"/>
      </dsp:txXfrm>
    </dsp:sp>
    <dsp:sp modelId="{11039A32-D56B-4B01-91B1-4A460C0979D5}">
      <dsp:nvSpPr>
        <dsp:cNvPr id="0" name=""/>
        <dsp:cNvSpPr/>
      </dsp:nvSpPr>
      <dsp:spPr>
        <a:xfrm>
          <a:off x="1937350" y="1018557"/>
          <a:ext cx="1307152" cy="130715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…ist nicht Rocket </a:t>
          </a:r>
          <a:r>
            <a:rPr lang="de-DE" sz="1100" kern="1200" dirty="0" err="1"/>
            <a:t>Sience</a:t>
          </a:r>
          <a:endParaRPr lang="de-DE" sz="1100" kern="1200" dirty="0"/>
        </a:p>
      </dsp:txBody>
      <dsp:txXfrm>
        <a:off x="2128778" y="1209985"/>
        <a:ext cx="924296" cy="9242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F18E8EE-54BE-4264-8AFA-78A4AFC99BB9}" type="datetimeFigureOut">
              <a:rPr lang="en-US" smtClean="0"/>
              <a:t>3/27/2024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6985EDA-2831-484F-A82F-409BEE6FC873}" type="slidenum">
              <a:rPr lang="en-US" smtClean="0"/>
              <a:t>‹Nr.›</a:t>
            </a:fld>
            <a:endParaRPr lang="en-US"/>
          </a:p>
        </p:txBody>
      </p:sp>
    </p:spTree>
    <p:extLst>
      <p:ext uri="{BB962C8B-B14F-4D97-AF65-F5344CB8AC3E}">
        <p14:creationId xmlns:p14="http://schemas.microsoft.com/office/powerpoint/2010/main" val="118804935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Quellen:</a:t>
            </a:r>
            <a:r>
              <a:rPr lang="de-CH" baseline="0" dirty="0"/>
              <a:t> Bilanzsumme				</a:t>
            </a:r>
            <a:r>
              <a:rPr lang="de-CH" baseline="0" dirty="0">
                <a:sym typeface="Wingdings" panose="05000000000000000000" pitchFamily="2" charset="2"/>
              </a:rPr>
              <a:t> </a:t>
            </a:r>
            <a:r>
              <a:rPr lang="de-CH" baseline="0" dirty="0" err="1">
                <a:sym typeface="Wingdings" panose="05000000000000000000" pitchFamily="2" charset="2"/>
              </a:rPr>
              <a:t>Abacus</a:t>
            </a:r>
            <a:r>
              <a:rPr lang="de-CH" baseline="0" dirty="0">
                <a:sym typeface="Wingdings" panose="05000000000000000000" pitchFamily="2" charset="2"/>
              </a:rPr>
              <a:t> </a:t>
            </a:r>
            <a:r>
              <a:rPr lang="de-CH" baseline="0" dirty="0" err="1">
                <a:sym typeface="Wingdings" panose="05000000000000000000" pitchFamily="2" charset="2"/>
              </a:rPr>
              <a:t>Abzung</a:t>
            </a:r>
            <a:r>
              <a:rPr lang="de-CH" baseline="0" dirty="0">
                <a:sym typeface="Wingdings" panose="05000000000000000000" pitchFamily="2" charset="2"/>
              </a:rPr>
              <a:t> vom 31.01.24</a:t>
            </a:r>
            <a:endParaRPr lang="de-CH" baseline="0" dirty="0"/>
          </a:p>
          <a:p>
            <a:r>
              <a:rPr lang="de-CH" baseline="0" dirty="0"/>
              <a:t>	  BVG Deckungskapital		</a:t>
            </a:r>
            <a:r>
              <a:rPr lang="de-CH" baseline="0" dirty="0">
                <a:sym typeface="Wingdings" panose="05000000000000000000" pitchFamily="2" charset="2"/>
              </a:rPr>
              <a:t> </a:t>
            </a:r>
            <a:r>
              <a:rPr lang="de-CH" baseline="0" dirty="0" err="1">
                <a:sym typeface="Wingdings" panose="05000000000000000000" pitchFamily="2" charset="2"/>
              </a:rPr>
              <a:t>Abacus</a:t>
            </a:r>
            <a:r>
              <a:rPr lang="de-CH" baseline="0" dirty="0">
                <a:sym typeface="Wingdings" panose="05000000000000000000" pitchFamily="2" charset="2"/>
              </a:rPr>
              <a:t> Abzug vom 31.01.24</a:t>
            </a:r>
            <a:endParaRPr lang="de-CH" baseline="0" dirty="0">
              <a:solidFill>
                <a:srgbClr val="FF0000"/>
              </a:solidFill>
              <a:sym typeface="Wingdings" panose="05000000000000000000" pitchFamily="2" charset="2"/>
            </a:endParaRPr>
          </a:p>
          <a:p>
            <a:r>
              <a:rPr lang="de-CH" baseline="0" dirty="0">
                <a:sym typeface="Wingdings" panose="05000000000000000000" pitchFamily="2" charset="2"/>
              </a:rPr>
              <a:t>               FZK Konten &amp; Vermögen		 </a:t>
            </a:r>
            <a:r>
              <a:rPr lang="de-CH" baseline="0" dirty="0" err="1">
                <a:sym typeface="Wingdings" panose="05000000000000000000" pitchFamily="2" charset="2"/>
              </a:rPr>
              <a:t>Bestandesreport</a:t>
            </a:r>
            <a:r>
              <a:rPr lang="de-CH" baseline="0" dirty="0">
                <a:sym typeface="Wingdings" panose="05000000000000000000" pitchFamily="2" charset="2"/>
              </a:rPr>
              <a:t> (analog Quartalsreporting)</a:t>
            </a:r>
          </a:p>
          <a:p>
            <a:r>
              <a:rPr lang="de-CH" baseline="0" dirty="0">
                <a:sym typeface="Wingdings" panose="05000000000000000000" pitchFamily="2" charset="2"/>
              </a:rPr>
              <a:t>               FZK Ein-/Auszahlungen 		 Quartalsreporting</a:t>
            </a:r>
          </a:p>
          <a:p>
            <a:r>
              <a:rPr lang="de-CH" baseline="0" dirty="0">
                <a:sym typeface="Wingdings" panose="05000000000000000000" pitchFamily="2" charset="2"/>
              </a:rPr>
              <a:t>               BVG Versicherte/AG			 </a:t>
            </a:r>
            <a:r>
              <a:rPr lang="de-CH" baseline="0" dirty="0" err="1">
                <a:sym typeface="Wingdings" panose="05000000000000000000" pitchFamily="2" charset="2"/>
              </a:rPr>
              <a:t>Quartalsreporting</a:t>
            </a:r>
            <a:endParaRPr lang="de-CH" baseline="0" dirty="0">
              <a:sym typeface="Wingdings" panose="05000000000000000000" pitchFamily="2" charset="2"/>
            </a:endParaRPr>
          </a:p>
          <a:p>
            <a:r>
              <a:rPr lang="de-CH" baseline="0" dirty="0">
                <a:sym typeface="Wingdings" panose="05000000000000000000" pitchFamily="2" charset="2"/>
              </a:rPr>
              <a:t>               BVG Ein-/Austritte			 </a:t>
            </a:r>
            <a:r>
              <a:rPr lang="de-CH" baseline="0" dirty="0" err="1">
                <a:sym typeface="Wingdings" panose="05000000000000000000" pitchFamily="2" charset="2"/>
              </a:rPr>
              <a:t>Quartalsreporting</a:t>
            </a:r>
            <a:endParaRPr lang="de-CH" baseline="0" dirty="0">
              <a:sym typeface="Wingdings" panose="05000000000000000000" pitchFamily="2" charset="2"/>
            </a:endParaRPr>
          </a:p>
          <a:p>
            <a:r>
              <a:rPr lang="de-CH" baseline="0" dirty="0">
                <a:sym typeface="Wingdings" panose="05000000000000000000" pitchFamily="2" charset="2"/>
              </a:rPr>
              <a:t>	   AL-Zahlen				 SECO G:\FinanzenRisk\01a_Geschäftsbericht\2023\Nachweise\ALV</a:t>
            </a:r>
          </a:p>
          <a:p>
            <a:r>
              <a:rPr lang="de-CH" baseline="0" dirty="0">
                <a:sym typeface="Wingdings" panose="05000000000000000000" pitchFamily="2" charset="2"/>
              </a:rPr>
              <a:t>               WAK					 </a:t>
            </a:r>
            <a:r>
              <a:rPr lang="de-CH" baseline="0" dirty="0" err="1">
                <a:sym typeface="Wingdings" panose="05000000000000000000" pitchFamily="2" charset="2"/>
              </a:rPr>
              <a:t>Quartalsreporting</a:t>
            </a:r>
            <a:endParaRPr lang="de-CH" baseline="0" dirty="0">
              <a:sym typeface="Wingdings" panose="05000000000000000000" pitchFamily="2" charset="2"/>
            </a:endParaRPr>
          </a:p>
          <a:p>
            <a:r>
              <a:rPr lang="de-CH" baseline="0" dirty="0">
                <a:sym typeface="Wingdings" panose="05000000000000000000" pitchFamily="2" charset="2"/>
              </a:rPr>
              <a:t>               Inkasso (RG/Mahnungen)		 Quartalsreporting</a:t>
            </a:r>
          </a:p>
          <a:p>
            <a:r>
              <a:rPr lang="de-CH" baseline="0" dirty="0">
                <a:sym typeface="Wingdings" panose="05000000000000000000" pitchFamily="2" charset="2"/>
              </a:rPr>
              <a:t>               MA					 Personalbestand per 12.31 </a:t>
            </a:r>
            <a:br>
              <a:rPr lang="de-CH" baseline="0" dirty="0">
                <a:sym typeface="Wingdings" panose="05000000000000000000" pitchFamily="2" charset="2"/>
              </a:rPr>
            </a:br>
            <a:r>
              <a:rPr lang="de-CH" baseline="0" dirty="0">
                <a:sym typeface="Wingdings" panose="05000000000000000000" pitchFamily="2" charset="2"/>
              </a:rPr>
              <a:t>                                                                        (G:\FinanzenRisk\C_Cont\02_Controlling-KST_Budget\2023\FTE IST 2023)</a:t>
            </a:r>
          </a:p>
          <a:p>
            <a:r>
              <a:rPr lang="de-CH" baseline="0" dirty="0">
                <a:sym typeface="Wingdings" panose="05000000000000000000" pitchFamily="2" charset="2"/>
              </a:rPr>
              <a:t>               Leistungsbegehren			 Anzahl gestartete IV-Fälle: </a:t>
            </a:r>
            <a:r>
              <a:rPr lang="de-CH" baseline="0" dirty="0" err="1">
                <a:sym typeface="Wingdings" panose="05000000000000000000" pitchFamily="2" charset="2"/>
              </a:rPr>
              <a:t>Quartalsreporting</a:t>
            </a:r>
            <a:endParaRPr lang="de-CH" dirty="0"/>
          </a:p>
        </p:txBody>
      </p:sp>
      <p:sp>
        <p:nvSpPr>
          <p:cNvPr id="4" name="Foliennummernplatzhalter 3"/>
          <p:cNvSpPr>
            <a:spLocks noGrp="1"/>
          </p:cNvSpPr>
          <p:nvPr>
            <p:ph type="sldNum" sz="quarter" idx="10"/>
          </p:nvPr>
        </p:nvSpPr>
        <p:spPr/>
        <p:txBody>
          <a:bodyPr/>
          <a:lstStyle/>
          <a:p>
            <a:fld id="{D6985EDA-2831-484F-A82F-409BEE6FC873}" type="slidenum">
              <a:rPr lang="en-US" smtClean="0"/>
              <a:t>4</a:t>
            </a:fld>
            <a:endParaRPr lang="en-US"/>
          </a:p>
        </p:txBody>
      </p:sp>
    </p:spTree>
    <p:extLst>
      <p:ext uri="{BB962C8B-B14F-4D97-AF65-F5344CB8AC3E}">
        <p14:creationId xmlns:p14="http://schemas.microsoft.com/office/powerpoint/2010/main" val="426256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6985EDA-2831-484F-A82F-409BEE6FC873}" type="slidenum">
              <a:rPr lang="de-CH" smtClean="0"/>
              <a:t>6</a:t>
            </a:fld>
            <a:endParaRPr lang="de-CH" dirty="0"/>
          </a:p>
        </p:txBody>
      </p:sp>
    </p:spTree>
    <p:extLst>
      <p:ext uri="{BB962C8B-B14F-4D97-AF65-F5344CB8AC3E}">
        <p14:creationId xmlns:p14="http://schemas.microsoft.com/office/powerpoint/2010/main" val="252737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D6985EDA-2831-484F-A82F-409BEE6FC873}" type="slidenum">
              <a:rPr lang="en-US" smtClean="0"/>
              <a:t>7</a:t>
            </a:fld>
            <a:endParaRPr lang="en-US"/>
          </a:p>
        </p:txBody>
      </p:sp>
    </p:spTree>
    <p:extLst>
      <p:ext uri="{BB962C8B-B14F-4D97-AF65-F5344CB8AC3E}">
        <p14:creationId xmlns:p14="http://schemas.microsoft.com/office/powerpoint/2010/main" val="3585174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äsentationstitel 1">
    <p:bg bwMode="blackWhite">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553DE76-C38F-4A15-8265-45A82C337D18}"/>
              </a:ext>
            </a:extLst>
          </p:cNvPr>
          <p:cNvSpPr>
            <a:spLocks noGrp="1"/>
          </p:cNvSpPr>
          <p:nvPr>
            <p:ph type="pic" sz="quarter" idx="14"/>
          </p:nvPr>
        </p:nvSpPr>
        <p:spPr>
          <a:xfrm>
            <a:off x="0" y="0"/>
            <a:ext cx="12192000" cy="6858000"/>
          </a:xfrm>
          <a:blipFill>
            <a:blip r:embed="rId2"/>
            <a:stretch>
              <a:fillRect/>
            </a:stretch>
          </a:blipFill>
        </p:spPr>
        <p:txBody>
          <a:bodyPr/>
          <a:lstStyle/>
          <a:p>
            <a:r>
              <a:rPr lang="de-DE"/>
              <a:t>Bild durch Klicken auf Symbol hinzufügen</a:t>
            </a:r>
            <a:endParaRPr lang="en-US" dirty="0"/>
          </a:p>
        </p:txBody>
      </p:sp>
      <p:sp>
        <p:nvSpPr>
          <p:cNvPr id="11" name="Text Placeholder 10">
            <a:extLst>
              <a:ext uri="{FF2B5EF4-FFF2-40B4-BE49-F238E27FC236}">
                <a16:creationId xmlns:a16="http://schemas.microsoft.com/office/drawing/2014/main" id="{6062A3E0-33AA-4A87-8234-AD0E56817A5C}"/>
              </a:ext>
            </a:extLst>
          </p:cNvPr>
          <p:cNvSpPr>
            <a:spLocks noGrp="1"/>
          </p:cNvSpPr>
          <p:nvPr>
            <p:ph type="body" sz="quarter" idx="15"/>
          </p:nvPr>
        </p:nvSpPr>
        <p:spPr>
          <a:xfrm>
            <a:off x="0" y="0"/>
            <a:ext cx="9640800" cy="2349000"/>
          </a:xfrm>
          <a:solidFill>
            <a:schemeClr val="accent1"/>
          </a:solidFill>
        </p:spPr>
        <p:txBody>
          <a:bodyPr/>
          <a:lstStyle>
            <a:lvl1pPr>
              <a:defRPr>
                <a:noFill/>
              </a:defRPr>
            </a:lvl1pPr>
          </a:lstStyle>
          <a:p>
            <a:pPr lvl="0"/>
            <a:r>
              <a:rPr lang="de-DE"/>
              <a:t>Formatvorlagen des Textmasters bearbeiten</a:t>
            </a:r>
          </a:p>
        </p:txBody>
      </p:sp>
      <p:sp>
        <p:nvSpPr>
          <p:cNvPr id="116" name="Text Placeholder 15">
            <a:extLst>
              <a:ext uri="{FF2B5EF4-FFF2-40B4-BE49-F238E27FC236}">
                <a16:creationId xmlns:a16="http://schemas.microsoft.com/office/drawing/2014/main" id="{1C893C73-0CFB-4CA2-A626-533CBEBA4E7D}"/>
              </a:ext>
            </a:extLst>
          </p:cNvPr>
          <p:cNvSpPr>
            <a:spLocks noGrp="1"/>
          </p:cNvSpPr>
          <p:nvPr>
            <p:ph type="body" sz="quarter" idx="16"/>
          </p:nvPr>
        </p:nvSpPr>
        <p:spPr>
          <a:xfrm>
            <a:off x="8733900" y="1445162"/>
            <a:ext cx="1810800" cy="1810800"/>
          </a:xfrm>
          <a:prstGeom prst="donut">
            <a:avLst>
              <a:gd name="adj" fmla="val 22287"/>
            </a:avLst>
          </a:prstGeom>
          <a:solidFill>
            <a:schemeClr val="bg1"/>
          </a:solidFill>
        </p:spPr>
        <p:txBody>
          <a:bodyPr/>
          <a:lstStyle>
            <a:lvl1pPr>
              <a:defRPr>
                <a:noFill/>
              </a:defRPr>
            </a:lvl1pPr>
          </a:lstStyle>
          <a:p>
            <a:pPr lvl="0"/>
            <a:r>
              <a:rPr lang="de-DE"/>
              <a:t>Formatvorlagen des Textmasters bearbeiten</a:t>
            </a:r>
          </a:p>
        </p:txBody>
      </p:sp>
      <p:sp>
        <p:nvSpPr>
          <p:cNvPr id="2" name="Title 1"/>
          <p:cNvSpPr>
            <a:spLocks noGrp="1"/>
          </p:cNvSpPr>
          <p:nvPr>
            <p:ph type="ctrTitle"/>
          </p:nvPr>
        </p:nvSpPr>
        <p:spPr bwMode="grayWhite">
          <a:xfrm>
            <a:off x="504032" y="403622"/>
            <a:ext cx="8639968" cy="682367"/>
          </a:xfrm>
        </p:spPr>
        <p:txBody>
          <a:bodyPr anchor="t"/>
          <a:lstStyle>
            <a:lvl1pPr algn="l">
              <a:lnSpc>
                <a:spcPts val="5150"/>
              </a:lnSpc>
              <a:defRPr sz="4800" b="1">
                <a:solidFill>
                  <a:schemeClr val="bg1"/>
                </a:solidFill>
                <a:latin typeface="+mj-lt"/>
              </a:defRPr>
            </a:lvl1pPr>
          </a:lstStyle>
          <a:p>
            <a:r>
              <a:rPr lang="de-DE"/>
              <a:t>Titelmasterformat durch Klicken bearbeiten</a:t>
            </a:r>
            <a:endParaRPr lang="en-US" dirty="0"/>
          </a:p>
        </p:txBody>
      </p:sp>
      <p:sp>
        <p:nvSpPr>
          <p:cNvPr id="4" name="Date Placeholder 3"/>
          <p:cNvSpPr>
            <a:spLocks noGrp="1"/>
          </p:cNvSpPr>
          <p:nvPr>
            <p:ph type="dt" sz="half" idx="10"/>
          </p:nvPr>
        </p:nvSpPr>
        <p:spPr bwMode="grayWhite">
          <a:xfrm>
            <a:off x="504030" y="1288716"/>
            <a:ext cx="7998839" cy="317439"/>
          </a:xfrm>
        </p:spPr>
        <p:txBody>
          <a:bodyPr anchor="ctr"/>
          <a:lstStyle>
            <a:lvl1pPr>
              <a:lnSpc>
                <a:spcPts val="2500"/>
              </a:lnSpc>
              <a:defRPr sz="2000" b="0">
                <a:solidFill>
                  <a:schemeClr val="bg1"/>
                </a:solidFill>
                <a:latin typeface="Calibri" panose="020F0502020204030204" pitchFamily="34" charset="0"/>
                <a:cs typeface="Calibri" panose="020F0502020204030204" pitchFamily="34" charset="0"/>
              </a:defRPr>
            </a:lvl1pPr>
          </a:lstStyle>
          <a:p>
            <a:r>
              <a:rPr lang="de-DE"/>
              <a:t>Anlass / Gremium, TT. Monat JJJJ </a:t>
            </a:r>
            <a:endParaRPr lang="de-DE" dirty="0"/>
          </a:p>
        </p:txBody>
      </p:sp>
      <p:sp>
        <p:nvSpPr>
          <p:cNvPr id="5" name="Footer Placeholder 4"/>
          <p:cNvSpPr>
            <a:spLocks noGrp="1"/>
          </p:cNvSpPr>
          <p:nvPr>
            <p:ph type="ftr" sz="quarter" idx="11"/>
          </p:nvPr>
        </p:nvSpPr>
        <p:spPr bwMode="black"/>
        <p:txBody>
          <a:bodyPr/>
          <a:lstStyle>
            <a:lvl1pPr>
              <a:defRPr>
                <a:noFill/>
              </a:defRPr>
            </a:lvl1pPr>
          </a:lstStyle>
          <a:p>
            <a:r>
              <a:rPr lang="de-CH"/>
              <a:t>Unternehmenspräsentation Stiftung Auffangeinrichtung BVG – 2024</a:t>
            </a:r>
            <a:endParaRPr lang="en-US"/>
          </a:p>
        </p:txBody>
      </p:sp>
      <p:sp>
        <p:nvSpPr>
          <p:cNvPr id="6" name="Slide Number Placeholder 5"/>
          <p:cNvSpPr>
            <a:spLocks noGrp="1"/>
          </p:cNvSpPr>
          <p:nvPr>
            <p:ph type="sldNum" sz="quarter" idx="12"/>
          </p:nvPr>
        </p:nvSpPr>
        <p:spPr bwMode="black"/>
        <p:txBody>
          <a:bodyPr/>
          <a:lstStyle>
            <a:lvl1pPr>
              <a:defRPr>
                <a:noFill/>
              </a:defRPr>
            </a:lvl1pPr>
          </a:lstStyle>
          <a:p>
            <a:fld id="{6DDE11E5-5A64-4544-B284-6F6ED3A6A154}" type="slidenum">
              <a:rPr lang="en-US" smtClean="0"/>
              <a:pPr/>
              <a:t>‹Nr.›</a:t>
            </a:fld>
            <a:endParaRPr lang="en-US" dirty="0"/>
          </a:p>
        </p:txBody>
      </p:sp>
      <p:sp>
        <p:nvSpPr>
          <p:cNvPr id="24" name="Text Placeholder 23">
            <a:extLst>
              <a:ext uri="{FF2B5EF4-FFF2-40B4-BE49-F238E27FC236}">
                <a16:creationId xmlns:a16="http://schemas.microsoft.com/office/drawing/2014/main" id="{C01BE5B4-6598-41CC-8CBC-3850784470FC}"/>
              </a:ext>
            </a:extLst>
          </p:cNvPr>
          <p:cNvSpPr>
            <a:spLocks noGrp="1"/>
          </p:cNvSpPr>
          <p:nvPr>
            <p:ph type="body" sz="quarter" idx="13" hasCustomPrompt="1"/>
          </p:nvPr>
        </p:nvSpPr>
        <p:spPr bwMode="grayWhite">
          <a:xfrm>
            <a:off x="504030" y="1632258"/>
            <a:ext cx="7998839" cy="648000"/>
          </a:xfrm>
        </p:spPr>
        <p:txBody>
          <a:bodyPr anchor="t"/>
          <a:lstStyle>
            <a:lvl1pPr>
              <a:lnSpc>
                <a:spcPts val="2500"/>
              </a:lnSpc>
              <a:spcBef>
                <a:spcPts val="0"/>
              </a:spcBef>
              <a:defRPr sz="2000" b="0">
                <a:solidFill>
                  <a:schemeClr val="bg1"/>
                </a:solidFill>
                <a:latin typeface="Calibri" panose="020F0502020204030204" pitchFamily="34" charset="0"/>
                <a:cs typeface="Calibri" panose="020F0502020204030204" pitchFamily="34" charset="0"/>
              </a:defRPr>
            </a:lvl1pPr>
          </a:lstStyle>
          <a:p>
            <a:pPr lvl="0"/>
            <a:r>
              <a:rPr lang="de-DE" dirty="0"/>
              <a:t>Vorname Name, Funktion  / Vorname Name, Funktion </a:t>
            </a:r>
          </a:p>
        </p:txBody>
      </p:sp>
      <p:sp>
        <p:nvSpPr>
          <p:cNvPr id="117" name="Text Placeholder 10">
            <a:extLst>
              <a:ext uri="{FF2B5EF4-FFF2-40B4-BE49-F238E27FC236}">
                <a16:creationId xmlns:a16="http://schemas.microsoft.com/office/drawing/2014/main" id="{461427A4-F95C-4511-B1E1-7CC6C5ABAD60}"/>
              </a:ext>
            </a:extLst>
          </p:cNvPr>
          <p:cNvSpPr>
            <a:spLocks noGrp="1"/>
          </p:cNvSpPr>
          <p:nvPr>
            <p:ph type="body" sz="quarter" idx="17"/>
          </p:nvPr>
        </p:nvSpPr>
        <p:spPr bwMode="black">
          <a:xfrm>
            <a:off x="512764" y="6074389"/>
            <a:ext cx="2539800" cy="4050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de-DE"/>
              <a:t>Formatvorlagen des Textmasters bearbeiten</a:t>
            </a:r>
          </a:p>
        </p:txBody>
      </p:sp>
    </p:spTree>
    <p:extLst>
      <p:ext uri="{BB962C8B-B14F-4D97-AF65-F5344CB8AC3E}">
        <p14:creationId xmlns:p14="http://schemas.microsoft.com/office/powerpoint/2010/main" val="2561736720"/>
      </p:ext>
    </p:extLst>
  </p:cSld>
  <p:clrMapOvr>
    <a:masterClrMapping/>
  </p:clrMapOvr>
  <p:extLst>
    <p:ext uri="{DCECCB84-F9BA-43D5-87BE-67443E8EF086}">
      <p15:sldGuideLst xmlns:p15="http://schemas.microsoft.com/office/powerpoint/2012/main">
        <p15:guide id="1" orient="horz" pos="319" userDrawn="1">
          <p15:clr>
            <a:srgbClr val="9FCC3B"/>
          </p15:clr>
        </p15:guide>
        <p15:guide id="2" pos="6072" userDrawn="1">
          <p15:clr>
            <a:srgbClr val="9FCC3B"/>
          </p15:clr>
        </p15:guide>
        <p15:guide id="3" orient="horz" pos="1480" userDrawn="1">
          <p15:clr>
            <a:srgbClr val="9FCC3B"/>
          </p15:clr>
        </p15:guide>
        <p15:guide id="4" pos="3840" userDrawn="1">
          <p15:clr>
            <a:srgbClr val="FBAE40"/>
          </p15:clr>
        </p15:guide>
        <p15:guide id="5"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lagsatz und Bild 2">
    <p:bg>
      <p:bgPr>
        <a:solidFill>
          <a:srgbClr val="0B5F67">
            <a:alpha val="2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20A9-8311-472E-B09D-931E45DA6DAC}"/>
              </a:ext>
            </a:extLst>
          </p:cNvPr>
          <p:cNvSpPr>
            <a:spLocks noGrp="1"/>
          </p:cNvSpPr>
          <p:nvPr>
            <p:ph type="title"/>
          </p:nvPr>
        </p:nvSpPr>
        <p:spPr>
          <a:xfrm>
            <a:off x="6096000" y="334962"/>
            <a:ext cx="5577284" cy="5765945"/>
          </a:xfrm>
        </p:spPr>
        <p:txBody>
          <a:bodyPr/>
          <a:lstStyle>
            <a:lvl1pPr algn="l">
              <a:lnSpc>
                <a:spcPts val="5150"/>
              </a:lnSpc>
              <a:defRPr sz="3600"/>
            </a:lvl1pPr>
          </a:lstStyle>
          <a:p>
            <a:r>
              <a:rPr lang="de-DE"/>
              <a:t>Titelmasterformat durch Klicken bearbeiten</a:t>
            </a:r>
            <a:endParaRPr lang="en-US" dirty="0"/>
          </a:p>
        </p:txBody>
      </p:sp>
      <p:sp>
        <p:nvSpPr>
          <p:cNvPr id="5" name="Slide Number Placeholder 4">
            <a:extLst>
              <a:ext uri="{FF2B5EF4-FFF2-40B4-BE49-F238E27FC236}">
                <a16:creationId xmlns:a16="http://schemas.microsoft.com/office/drawing/2014/main" id="{730AFB43-891F-46BC-9372-E2AF7C463E84}"/>
              </a:ext>
            </a:extLst>
          </p:cNvPr>
          <p:cNvSpPr>
            <a:spLocks noGrp="1"/>
          </p:cNvSpPr>
          <p:nvPr>
            <p:ph type="sldNum" sz="quarter" idx="12"/>
          </p:nvPr>
        </p:nvSpPr>
        <p:spPr/>
        <p:txBody>
          <a:bodyPr/>
          <a:lstStyle/>
          <a:p>
            <a:fld id="{6DDE11E5-5A64-4544-B284-6F6ED3A6A154}" type="slidenum">
              <a:rPr lang="en-US" smtClean="0"/>
              <a:pPr/>
              <a:t>‹Nr.›</a:t>
            </a:fld>
            <a:endParaRPr lang="en-US"/>
          </a:p>
        </p:txBody>
      </p:sp>
      <p:sp>
        <p:nvSpPr>
          <p:cNvPr id="9" name="Picture Placeholder 8">
            <a:extLst>
              <a:ext uri="{FF2B5EF4-FFF2-40B4-BE49-F238E27FC236}">
                <a16:creationId xmlns:a16="http://schemas.microsoft.com/office/drawing/2014/main" id="{7E78F395-6525-4607-900E-615642A594A0}"/>
              </a:ext>
            </a:extLst>
          </p:cNvPr>
          <p:cNvSpPr>
            <a:spLocks noGrp="1"/>
          </p:cNvSpPr>
          <p:nvPr>
            <p:ph type="pic" sz="quarter" idx="13"/>
          </p:nvPr>
        </p:nvSpPr>
        <p:spPr>
          <a:xfrm>
            <a:off x="504032" y="418307"/>
            <a:ext cx="5029200" cy="5682600"/>
          </a:xfrm>
          <a:solidFill>
            <a:schemeClr val="bg2"/>
          </a:solidFill>
        </p:spPr>
        <p:txBody>
          <a:bodyPr/>
          <a:lstStyle/>
          <a:p>
            <a:r>
              <a:rPr lang="de-DE"/>
              <a:t>Bild durch Klicken auf Symbol hinzufügen</a:t>
            </a:r>
            <a:endParaRPr lang="en-US"/>
          </a:p>
        </p:txBody>
      </p:sp>
      <p:sp>
        <p:nvSpPr>
          <p:cNvPr id="7" name="Date Placeholder 3">
            <a:extLst>
              <a:ext uri="{FF2B5EF4-FFF2-40B4-BE49-F238E27FC236}">
                <a16:creationId xmlns:a16="http://schemas.microsoft.com/office/drawing/2014/main" id="{A5FFDC1A-4CB9-4FC1-BF6E-44F82A8F7BC0}"/>
              </a:ext>
            </a:extLst>
          </p:cNvPr>
          <p:cNvSpPr txBox="1">
            <a:spLocks/>
          </p:cNvSpPr>
          <p:nvPr userDrawn="1"/>
        </p:nvSpPr>
        <p:spPr>
          <a:xfrm>
            <a:off x="504031" y="6935577"/>
            <a:ext cx="2743200" cy="127245"/>
          </a:xfrm>
          <a:prstGeom prst="rect">
            <a:avLst/>
          </a:prstGeom>
        </p:spPr>
        <p:txBody>
          <a:bodyPr vert="horz" lIns="0" tIns="0" rIns="0" bIns="0" rtlCol="0" anchor="t">
            <a:noAutofit/>
          </a:bodyPr>
          <a:lstStyle>
            <a:defPPr>
              <a:defRPr lang="en-US"/>
            </a:defPPr>
            <a:lvl1pPr marL="0" algn="l" defTabSz="228600" rtl="0" eaLnBrk="1" latinLnBrk="0" hangingPunct="1">
              <a:defRPr sz="750" kern="1200">
                <a:no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10. Januar 2020.</a:t>
            </a:r>
          </a:p>
        </p:txBody>
      </p:sp>
      <p:sp>
        <p:nvSpPr>
          <p:cNvPr id="10" name="Footer Placeholder 3">
            <a:extLst>
              <a:ext uri="{FF2B5EF4-FFF2-40B4-BE49-F238E27FC236}">
                <a16:creationId xmlns:a16="http://schemas.microsoft.com/office/drawing/2014/main" id="{8DCE186F-2F08-4F52-AAFC-3287E0DC97D8}"/>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Tree>
    <p:extLst>
      <p:ext uri="{BB962C8B-B14F-4D97-AF65-F5344CB8AC3E}">
        <p14:creationId xmlns:p14="http://schemas.microsoft.com/office/powerpoint/2010/main" val="46918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lagsatz und Bild 3">
    <p:bg>
      <p:bgPr>
        <a:solidFill>
          <a:srgbClr val="0B5F67">
            <a:alpha val="25000"/>
          </a:srgb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E78F395-6525-4607-900E-615642A594A0}"/>
              </a:ext>
            </a:extLst>
          </p:cNvPr>
          <p:cNvSpPr>
            <a:spLocks noGrp="1"/>
          </p:cNvSpPr>
          <p:nvPr>
            <p:ph type="pic" sz="quarter" idx="13"/>
          </p:nvPr>
        </p:nvSpPr>
        <p:spPr>
          <a:xfrm>
            <a:off x="6644085" y="418307"/>
            <a:ext cx="5029200" cy="5682600"/>
          </a:xfrm>
          <a:solidFill>
            <a:schemeClr val="bg2"/>
          </a:solidFill>
        </p:spPr>
        <p:txBody>
          <a:bodyPr/>
          <a:lstStyle/>
          <a:p>
            <a:r>
              <a:rPr lang="de-DE"/>
              <a:t>Bild durch Klicken auf Symbol hinzufügen</a:t>
            </a:r>
            <a:endParaRPr lang="en-US"/>
          </a:p>
        </p:txBody>
      </p:sp>
      <p:sp>
        <p:nvSpPr>
          <p:cNvPr id="3" name="Date Placeholder 2">
            <a:extLst>
              <a:ext uri="{FF2B5EF4-FFF2-40B4-BE49-F238E27FC236}">
                <a16:creationId xmlns:a16="http://schemas.microsoft.com/office/drawing/2014/main" id="{E298A96C-8C20-408A-BA3C-E92032FFB590}"/>
              </a:ext>
            </a:extLst>
          </p:cNvPr>
          <p:cNvSpPr>
            <a:spLocks noGrp="1"/>
          </p:cNvSpPr>
          <p:nvPr>
            <p:ph type="dt" sz="half" idx="10"/>
          </p:nvPr>
        </p:nvSpPr>
        <p:spPr>
          <a:xfrm>
            <a:off x="504031" y="6975635"/>
            <a:ext cx="2743200" cy="127245"/>
          </a:xfrm>
        </p:spPr>
        <p:txBody>
          <a:bodyPr/>
          <a:lstStyle/>
          <a:p>
            <a:r>
              <a:rPr lang="de-DE"/>
              <a:t>Anlass / Gremium, TT. Monat JJJJ </a:t>
            </a:r>
            <a:endParaRPr lang="en-US" dirty="0"/>
          </a:p>
        </p:txBody>
      </p:sp>
      <p:sp>
        <p:nvSpPr>
          <p:cNvPr id="5" name="Slide Number Placeholder 4">
            <a:extLst>
              <a:ext uri="{FF2B5EF4-FFF2-40B4-BE49-F238E27FC236}">
                <a16:creationId xmlns:a16="http://schemas.microsoft.com/office/drawing/2014/main" id="{730AFB43-891F-46BC-9372-E2AF7C463E84}"/>
              </a:ext>
            </a:extLst>
          </p:cNvPr>
          <p:cNvSpPr>
            <a:spLocks noGrp="1"/>
          </p:cNvSpPr>
          <p:nvPr>
            <p:ph type="sldNum" sz="quarter" idx="12"/>
          </p:nvPr>
        </p:nvSpPr>
        <p:spPr/>
        <p:txBody>
          <a:bodyPr/>
          <a:lstStyle/>
          <a:p>
            <a:fld id="{6DDE11E5-5A64-4544-B284-6F6ED3A6A154}" type="slidenum">
              <a:rPr lang="en-US" smtClean="0"/>
              <a:pPr/>
              <a:t>‹Nr.›</a:t>
            </a:fld>
            <a:endParaRPr lang="en-US"/>
          </a:p>
        </p:txBody>
      </p:sp>
      <p:sp>
        <p:nvSpPr>
          <p:cNvPr id="2" name="Title 1">
            <a:extLst>
              <a:ext uri="{FF2B5EF4-FFF2-40B4-BE49-F238E27FC236}">
                <a16:creationId xmlns:a16="http://schemas.microsoft.com/office/drawing/2014/main" id="{50CB20A9-8311-472E-B09D-931E45DA6DAC}"/>
              </a:ext>
            </a:extLst>
          </p:cNvPr>
          <p:cNvSpPr>
            <a:spLocks noGrp="1"/>
          </p:cNvSpPr>
          <p:nvPr>
            <p:ph type="title"/>
          </p:nvPr>
        </p:nvSpPr>
        <p:spPr>
          <a:xfrm>
            <a:off x="504032" y="334962"/>
            <a:ext cx="5577284" cy="5765945"/>
          </a:xfrm>
        </p:spPr>
        <p:txBody>
          <a:bodyPr/>
          <a:lstStyle>
            <a:lvl1pPr algn="l">
              <a:lnSpc>
                <a:spcPts val="5150"/>
              </a:lnSpc>
              <a:defRPr sz="3600"/>
            </a:lvl1pPr>
          </a:lstStyle>
          <a:p>
            <a:r>
              <a:rPr lang="de-DE"/>
              <a:t>Titelmasterformat durch Klicken bearbeiten</a:t>
            </a:r>
            <a:endParaRPr lang="en-US" dirty="0"/>
          </a:p>
        </p:txBody>
      </p:sp>
      <p:sp>
        <p:nvSpPr>
          <p:cNvPr id="7" name="Date Placeholder 3">
            <a:extLst>
              <a:ext uri="{FF2B5EF4-FFF2-40B4-BE49-F238E27FC236}">
                <a16:creationId xmlns:a16="http://schemas.microsoft.com/office/drawing/2014/main" id="{4E1F258A-EE71-4466-8AF6-1F64801DB3A2}"/>
              </a:ext>
            </a:extLst>
          </p:cNvPr>
          <p:cNvSpPr txBox="1">
            <a:spLocks/>
          </p:cNvSpPr>
          <p:nvPr userDrawn="1"/>
        </p:nvSpPr>
        <p:spPr>
          <a:xfrm>
            <a:off x="504031" y="6935577"/>
            <a:ext cx="2743200" cy="127245"/>
          </a:xfrm>
          <a:prstGeom prst="rect">
            <a:avLst/>
          </a:prstGeom>
        </p:spPr>
        <p:txBody>
          <a:bodyPr vert="horz" lIns="0" tIns="0" rIns="0" bIns="0" rtlCol="0" anchor="t">
            <a:noAutofit/>
          </a:bodyPr>
          <a:lstStyle>
            <a:defPPr>
              <a:defRPr lang="en-US"/>
            </a:defPPr>
            <a:lvl1pPr marL="0" algn="l" defTabSz="228600" rtl="0" eaLnBrk="1" latinLnBrk="0" hangingPunct="1">
              <a:defRPr sz="750" kern="1200">
                <a:no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10. Januar 2020.</a:t>
            </a:r>
          </a:p>
        </p:txBody>
      </p:sp>
      <p:sp>
        <p:nvSpPr>
          <p:cNvPr id="13" name="Footer Placeholder 3">
            <a:extLst>
              <a:ext uri="{FF2B5EF4-FFF2-40B4-BE49-F238E27FC236}">
                <a16:creationId xmlns:a16="http://schemas.microsoft.com/office/drawing/2014/main" id="{0A2BD60C-C154-48F4-801C-4BCAB4C087E3}"/>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Tree>
    <p:extLst>
      <p:ext uri="{BB962C8B-B14F-4D97-AF65-F5344CB8AC3E}">
        <p14:creationId xmlns:p14="http://schemas.microsoft.com/office/powerpoint/2010/main" val="414245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Zitat 1 - left aligment ">
    <p:bg>
      <p:bgPr>
        <a:solidFill>
          <a:schemeClr val="accent2"/>
        </a:solidFill>
        <a:effectLst/>
      </p:bgPr>
    </p:bg>
    <p:spTree>
      <p:nvGrpSpPr>
        <p:cNvPr id="1" name=""/>
        <p:cNvGrpSpPr/>
        <p:nvPr/>
      </p:nvGrpSpPr>
      <p:grpSpPr>
        <a:xfrm>
          <a:off x="0" y="0"/>
          <a:ext cx="0" cy="0"/>
          <a:chOff x="0" y="0"/>
          <a:chExt cx="0" cy="0"/>
        </a:xfrm>
      </p:grpSpPr>
      <p:grpSp>
        <p:nvGrpSpPr>
          <p:cNvPr id="102" name="Group 101">
            <a:extLst>
              <a:ext uri="{FF2B5EF4-FFF2-40B4-BE49-F238E27FC236}">
                <a16:creationId xmlns:a16="http://schemas.microsoft.com/office/drawing/2014/main" id="{F9B8BF01-4688-4EF8-818C-A9895975D70F}"/>
              </a:ext>
            </a:extLst>
          </p:cNvPr>
          <p:cNvGrpSpPr/>
          <p:nvPr userDrawn="1"/>
        </p:nvGrpSpPr>
        <p:grpSpPr>
          <a:xfrm>
            <a:off x="504031" y="6414509"/>
            <a:ext cx="280835" cy="233393"/>
            <a:chOff x="1688913" y="2997255"/>
            <a:chExt cx="2105025" cy="1749425"/>
          </a:xfrm>
          <a:solidFill>
            <a:schemeClr val="bg1"/>
          </a:solidFill>
        </p:grpSpPr>
        <p:sp>
          <p:nvSpPr>
            <p:cNvPr id="100" name="Oval 89">
              <a:extLst>
                <a:ext uri="{FF2B5EF4-FFF2-40B4-BE49-F238E27FC236}">
                  <a16:creationId xmlns:a16="http://schemas.microsoft.com/office/drawing/2014/main" id="{35E5AC9E-011C-4DFD-84E5-C074D35F0EAF}"/>
                </a:ext>
              </a:extLst>
            </p:cNvPr>
            <p:cNvSpPr>
              <a:spLocks noChangeArrowheads="1"/>
            </p:cNvSpPr>
            <p:nvPr userDrawn="1"/>
          </p:nvSpPr>
          <p:spPr bwMode="auto">
            <a:xfrm>
              <a:off x="2454088" y="3013130"/>
              <a:ext cx="450850" cy="6159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0">
              <a:extLst>
                <a:ext uri="{FF2B5EF4-FFF2-40B4-BE49-F238E27FC236}">
                  <a16:creationId xmlns:a16="http://schemas.microsoft.com/office/drawing/2014/main" id="{78CA7ED8-3A94-4FFB-B306-B706B6F41F2A}"/>
                </a:ext>
              </a:extLst>
            </p:cNvPr>
            <p:cNvSpPr>
              <a:spLocks/>
            </p:cNvSpPr>
            <p:nvPr userDrawn="1"/>
          </p:nvSpPr>
          <p:spPr bwMode="auto">
            <a:xfrm>
              <a:off x="1688913" y="2997255"/>
              <a:ext cx="2105025" cy="1749425"/>
            </a:xfrm>
            <a:custGeom>
              <a:avLst/>
              <a:gdLst>
                <a:gd name="T0" fmla="*/ 545 w 559"/>
                <a:gd name="T1" fmla="*/ 5 h 462"/>
                <a:gd name="T2" fmla="*/ 555 w 559"/>
                <a:gd name="T3" fmla="*/ 12 h 462"/>
                <a:gd name="T4" fmla="*/ 348 w 559"/>
                <a:gd name="T5" fmla="*/ 362 h 462"/>
                <a:gd name="T6" fmla="*/ 297 w 559"/>
                <a:gd name="T7" fmla="*/ 438 h 462"/>
                <a:gd name="T8" fmla="*/ 228 w 559"/>
                <a:gd name="T9" fmla="*/ 438 h 462"/>
                <a:gd name="T10" fmla="*/ 172 w 559"/>
                <a:gd name="T11" fmla="*/ 356 h 462"/>
                <a:gd name="T12" fmla="*/ 4 w 559"/>
                <a:gd name="T13" fmla="*/ 76 h 462"/>
                <a:gd name="T14" fmla="*/ 14 w 559"/>
                <a:gd name="T15" fmla="*/ 67 h 462"/>
                <a:gd name="T16" fmla="*/ 242 w 559"/>
                <a:gd name="T17" fmla="*/ 261 h 462"/>
                <a:gd name="T18" fmla="*/ 282 w 559"/>
                <a:gd name="T19" fmla="*/ 262 h 462"/>
                <a:gd name="T20" fmla="*/ 545 w 559"/>
                <a:gd name="T21" fmla="*/ 5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62">
                  <a:moveTo>
                    <a:pt x="545" y="5"/>
                  </a:moveTo>
                  <a:cubicBezTo>
                    <a:pt x="550" y="0"/>
                    <a:pt x="559" y="6"/>
                    <a:pt x="555" y="12"/>
                  </a:cubicBezTo>
                  <a:cubicBezTo>
                    <a:pt x="492" y="132"/>
                    <a:pt x="423" y="249"/>
                    <a:pt x="348" y="362"/>
                  </a:cubicBezTo>
                  <a:cubicBezTo>
                    <a:pt x="331" y="387"/>
                    <a:pt x="314" y="413"/>
                    <a:pt x="297" y="438"/>
                  </a:cubicBezTo>
                  <a:cubicBezTo>
                    <a:pt x="280" y="462"/>
                    <a:pt x="245" y="462"/>
                    <a:pt x="228" y="438"/>
                  </a:cubicBezTo>
                  <a:cubicBezTo>
                    <a:pt x="209" y="411"/>
                    <a:pt x="191" y="383"/>
                    <a:pt x="172" y="356"/>
                  </a:cubicBezTo>
                  <a:cubicBezTo>
                    <a:pt x="113" y="265"/>
                    <a:pt x="56" y="171"/>
                    <a:pt x="4" y="76"/>
                  </a:cubicBezTo>
                  <a:cubicBezTo>
                    <a:pt x="0" y="69"/>
                    <a:pt x="8" y="63"/>
                    <a:pt x="14" y="67"/>
                  </a:cubicBezTo>
                  <a:cubicBezTo>
                    <a:pt x="92" y="129"/>
                    <a:pt x="168" y="194"/>
                    <a:pt x="242" y="261"/>
                  </a:cubicBezTo>
                  <a:cubicBezTo>
                    <a:pt x="253" y="271"/>
                    <a:pt x="270" y="272"/>
                    <a:pt x="282" y="262"/>
                  </a:cubicBezTo>
                  <a:cubicBezTo>
                    <a:pt x="373" y="180"/>
                    <a:pt x="461" y="94"/>
                    <a:pt x="54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 Placeholder 15">
            <a:extLst>
              <a:ext uri="{FF2B5EF4-FFF2-40B4-BE49-F238E27FC236}">
                <a16:creationId xmlns:a16="http://schemas.microsoft.com/office/drawing/2014/main" id="{401DC1E0-0CA9-47CD-A913-3E9559B0BBFA}"/>
              </a:ext>
            </a:extLst>
          </p:cNvPr>
          <p:cNvSpPr>
            <a:spLocks noGrp="1"/>
          </p:cNvSpPr>
          <p:nvPr>
            <p:ph type="body" sz="quarter" idx="14"/>
          </p:nvPr>
        </p:nvSpPr>
        <p:spPr>
          <a:xfrm>
            <a:off x="5133000" y="417310"/>
            <a:ext cx="1929600" cy="1929600"/>
          </a:xfrm>
          <a:prstGeom prst="donut">
            <a:avLst>
              <a:gd name="adj" fmla="val 22287"/>
            </a:avLst>
          </a:prstGeom>
          <a:solidFill>
            <a:srgbClr val="558F95"/>
          </a:solidFill>
        </p:spPr>
        <p:txBody>
          <a:bodyPr/>
          <a:lstStyle>
            <a:lvl1pPr>
              <a:defRPr>
                <a:noFill/>
              </a:defRPr>
            </a:lvl1pPr>
          </a:lstStyle>
          <a:p>
            <a:pPr lvl="0"/>
            <a:r>
              <a:rPr lang="de-DE"/>
              <a:t>Formatvorlagen des Textmasters bearbeiten</a:t>
            </a:r>
          </a:p>
        </p:txBody>
      </p:sp>
      <p:sp>
        <p:nvSpPr>
          <p:cNvPr id="5" name="Slide Number Placeholder 4">
            <a:extLst>
              <a:ext uri="{FF2B5EF4-FFF2-40B4-BE49-F238E27FC236}">
                <a16:creationId xmlns:a16="http://schemas.microsoft.com/office/drawing/2014/main" id="{730AFB43-891F-46BC-9372-E2AF7C463E84}"/>
              </a:ext>
            </a:extLst>
          </p:cNvPr>
          <p:cNvSpPr>
            <a:spLocks noGrp="1"/>
          </p:cNvSpPr>
          <p:nvPr>
            <p:ph type="sldNum" sz="quarter" idx="12"/>
          </p:nvPr>
        </p:nvSpPr>
        <p:spPr/>
        <p:txBody>
          <a:bodyPr/>
          <a:lstStyle>
            <a:lvl1pPr>
              <a:defRPr>
                <a:solidFill>
                  <a:schemeClr val="bg1"/>
                </a:solidFill>
              </a:defRPr>
            </a:lvl1pPr>
          </a:lstStyle>
          <a:p>
            <a:fld id="{6DDE11E5-5A64-4544-B284-6F6ED3A6A154}" type="slidenum">
              <a:rPr lang="en-US" smtClean="0"/>
              <a:pPr/>
              <a:t>‹Nr.›</a:t>
            </a:fld>
            <a:endParaRPr lang="en-US"/>
          </a:p>
        </p:txBody>
      </p:sp>
      <p:sp>
        <p:nvSpPr>
          <p:cNvPr id="2" name="Title 1">
            <a:extLst>
              <a:ext uri="{FF2B5EF4-FFF2-40B4-BE49-F238E27FC236}">
                <a16:creationId xmlns:a16="http://schemas.microsoft.com/office/drawing/2014/main" id="{50CB20A9-8311-472E-B09D-931E45DA6DAC}"/>
              </a:ext>
            </a:extLst>
          </p:cNvPr>
          <p:cNvSpPr>
            <a:spLocks noGrp="1"/>
          </p:cNvSpPr>
          <p:nvPr>
            <p:ph type="title"/>
          </p:nvPr>
        </p:nvSpPr>
        <p:spPr>
          <a:xfrm>
            <a:off x="504032" y="2790092"/>
            <a:ext cx="11170444" cy="1929600"/>
          </a:xfrm>
        </p:spPr>
        <p:txBody>
          <a:bodyPr/>
          <a:lstStyle>
            <a:lvl1pPr algn="l">
              <a:lnSpc>
                <a:spcPts val="5150"/>
              </a:lnSpc>
              <a:defRPr sz="3600">
                <a:solidFill>
                  <a:schemeClr val="bg1"/>
                </a:solidFill>
              </a:defRPr>
            </a:lvl1pPr>
          </a:lstStyle>
          <a:p>
            <a:r>
              <a:rPr lang="de-DE"/>
              <a:t>Titelmasterformat durch Klicken bearbeiten</a:t>
            </a:r>
            <a:endParaRPr lang="en-US" dirty="0"/>
          </a:p>
        </p:txBody>
      </p:sp>
      <p:sp>
        <p:nvSpPr>
          <p:cNvPr id="12" name="Text Placeholder 11">
            <a:extLst>
              <a:ext uri="{FF2B5EF4-FFF2-40B4-BE49-F238E27FC236}">
                <a16:creationId xmlns:a16="http://schemas.microsoft.com/office/drawing/2014/main" id="{380FB4E5-3292-4CB5-912E-F6728177A79B}"/>
              </a:ext>
            </a:extLst>
          </p:cNvPr>
          <p:cNvSpPr>
            <a:spLocks noGrp="1"/>
          </p:cNvSpPr>
          <p:nvPr>
            <p:ph type="body" sz="quarter" idx="13"/>
          </p:nvPr>
        </p:nvSpPr>
        <p:spPr>
          <a:xfrm>
            <a:off x="504032" y="4878593"/>
            <a:ext cx="11170444" cy="865776"/>
          </a:xfrm>
        </p:spPr>
        <p:txBody>
          <a:bodyPr/>
          <a:lstStyle>
            <a:lvl1pPr algn="l">
              <a:lnSpc>
                <a:spcPts val="2500"/>
              </a:lnSpc>
              <a:spcBef>
                <a:spcPts val="0"/>
              </a:spcBef>
              <a:defRPr sz="1800" b="1">
                <a:solidFill>
                  <a:schemeClr val="bg1"/>
                </a:solidFill>
                <a:latin typeface="Calibri" panose="020F0502020204030204" pitchFamily="34" charset="0"/>
                <a:cs typeface="Calibri" panose="020F0502020204030204" pitchFamily="34" charset="0"/>
              </a:defRPr>
            </a:lvl1pPr>
          </a:lstStyle>
          <a:p>
            <a:pPr lvl="0"/>
            <a:r>
              <a:rPr lang="de-DE"/>
              <a:t>Formatvorlagen des Textmasters bearbeiten</a:t>
            </a:r>
          </a:p>
        </p:txBody>
      </p:sp>
      <p:sp>
        <p:nvSpPr>
          <p:cNvPr id="8" name="Date Placeholder 3">
            <a:extLst>
              <a:ext uri="{FF2B5EF4-FFF2-40B4-BE49-F238E27FC236}">
                <a16:creationId xmlns:a16="http://schemas.microsoft.com/office/drawing/2014/main" id="{0811C999-E32E-4758-B5C9-A98688D03FA9}"/>
              </a:ext>
            </a:extLst>
          </p:cNvPr>
          <p:cNvSpPr>
            <a:spLocks noGrp="1"/>
          </p:cNvSpPr>
          <p:nvPr>
            <p:ph type="dt" sz="half" idx="10"/>
          </p:nvPr>
        </p:nvSpPr>
        <p:spPr>
          <a:xfrm>
            <a:off x="504031" y="6935577"/>
            <a:ext cx="2743200" cy="127245"/>
          </a:xfrm>
        </p:spPr>
        <p:txBody>
          <a:bodyPr/>
          <a:lstStyle/>
          <a:p>
            <a:r>
              <a:rPr lang="de-DE"/>
              <a:t>Anlass / Gremium, TT. Monat JJJJ </a:t>
            </a:r>
            <a:endParaRPr lang="en-US"/>
          </a:p>
        </p:txBody>
      </p:sp>
      <p:sp>
        <p:nvSpPr>
          <p:cNvPr id="14" name="AutoShape 3">
            <a:extLst>
              <a:ext uri="{FF2B5EF4-FFF2-40B4-BE49-F238E27FC236}">
                <a16:creationId xmlns:a16="http://schemas.microsoft.com/office/drawing/2014/main" id="{3E895C7D-2548-41D2-B501-2C996798D69A}"/>
              </a:ext>
            </a:extLst>
          </p:cNvPr>
          <p:cNvSpPr>
            <a:spLocks noChangeAspect="1" noChangeArrowheads="1" noTextEdit="1"/>
          </p:cNvSpPr>
          <p:nvPr userDrawn="1"/>
        </p:nvSpPr>
        <p:spPr bwMode="auto">
          <a:xfrm>
            <a:off x="1700025" y="3005192"/>
            <a:ext cx="107251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ooter Placeholder 3">
            <a:extLst>
              <a:ext uri="{FF2B5EF4-FFF2-40B4-BE49-F238E27FC236}">
                <a16:creationId xmlns:a16="http://schemas.microsoft.com/office/drawing/2014/main" id="{1A3EECE0-3BEA-4349-B8C0-74A807A5093C}"/>
              </a:ext>
            </a:extLst>
          </p:cNvPr>
          <p:cNvSpPr>
            <a:spLocks noGrp="1"/>
          </p:cNvSpPr>
          <p:nvPr>
            <p:ph type="ftr" sz="quarter" idx="11"/>
          </p:nvPr>
        </p:nvSpPr>
        <p:spPr>
          <a:xfrm>
            <a:off x="863608" y="6520657"/>
            <a:ext cx="3820311" cy="127245"/>
          </a:xfrm>
        </p:spPr>
        <p:txBody>
          <a:bodyPr/>
          <a:lstStyle>
            <a:lvl1pPr>
              <a:defRPr>
                <a:solidFill>
                  <a:schemeClr val="bg1"/>
                </a:solidFill>
              </a:defRPr>
            </a:lvl1pPr>
          </a:lstStyle>
          <a:p>
            <a:r>
              <a:rPr lang="de-CH"/>
              <a:t>Unternehmenspräsentation Stiftung Auffangeinrichtung BVG – 2024</a:t>
            </a:r>
            <a:endParaRPr lang="en-US" dirty="0"/>
          </a:p>
        </p:txBody>
      </p:sp>
    </p:spTree>
    <p:extLst>
      <p:ext uri="{BB962C8B-B14F-4D97-AF65-F5344CB8AC3E}">
        <p14:creationId xmlns:p14="http://schemas.microsoft.com/office/powerpoint/2010/main" val="14988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itat 2">
    <p:bg>
      <p:bgPr>
        <a:solidFill>
          <a:schemeClr val="accent2">
            <a:alpha val="25000"/>
          </a:schemeClr>
        </a:solidFill>
        <a:effectLst/>
      </p:bgPr>
    </p:bg>
    <p:spTree>
      <p:nvGrpSpPr>
        <p:cNvPr id="1" name=""/>
        <p:cNvGrpSpPr/>
        <p:nvPr/>
      </p:nvGrpSpPr>
      <p:grpSpPr>
        <a:xfrm>
          <a:off x="0" y="0"/>
          <a:ext cx="0" cy="0"/>
          <a:chOff x="0" y="0"/>
          <a:chExt cx="0" cy="0"/>
        </a:xfrm>
      </p:grpSpPr>
      <p:sp>
        <p:nvSpPr>
          <p:cNvPr id="15" name="Text Placeholder 15">
            <a:extLst>
              <a:ext uri="{FF2B5EF4-FFF2-40B4-BE49-F238E27FC236}">
                <a16:creationId xmlns:a16="http://schemas.microsoft.com/office/drawing/2014/main" id="{3893DF65-0A7F-4D8F-A5DE-4320CDC35737}"/>
              </a:ext>
            </a:extLst>
          </p:cNvPr>
          <p:cNvSpPr>
            <a:spLocks noGrp="1"/>
          </p:cNvSpPr>
          <p:nvPr>
            <p:ph type="body" sz="quarter" idx="14"/>
          </p:nvPr>
        </p:nvSpPr>
        <p:spPr>
          <a:xfrm>
            <a:off x="7085923" y="-1221268"/>
            <a:ext cx="3645000" cy="3645000"/>
          </a:xfrm>
          <a:prstGeom prst="donut">
            <a:avLst>
              <a:gd name="adj" fmla="val 21885"/>
            </a:avLst>
          </a:prstGeom>
          <a:solidFill>
            <a:srgbClr val="9EC0C3"/>
          </a:solidFill>
        </p:spPr>
        <p:txBody>
          <a:bodyPr/>
          <a:lstStyle>
            <a:lvl1pPr>
              <a:defRPr>
                <a:noFill/>
              </a:defRPr>
            </a:lvl1pPr>
          </a:lstStyle>
          <a:p>
            <a:pPr lvl="0"/>
            <a:r>
              <a:rPr lang="de-DE"/>
              <a:t>Formatvorlagen des Textmasters bearbeiten</a:t>
            </a:r>
          </a:p>
        </p:txBody>
      </p:sp>
      <p:sp>
        <p:nvSpPr>
          <p:cNvPr id="5" name="Slide Number Placeholder 4">
            <a:extLst>
              <a:ext uri="{FF2B5EF4-FFF2-40B4-BE49-F238E27FC236}">
                <a16:creationId xmlns:a16="http://schemas.microsoft.com/office/drawing/2014/main" id="{730AFB43-891F-46BC-9372-E2AF7C463E84}"/>
              </a:ext>
            </a:extLst>
          </p:cNvPr>
          <p:cNvSpPr>
            <a:spLocks noGrp="1"/>
          </p:cNvSpPr>
          <p:nvPr>
            <p:ph type="sldNum" sz="quarter" idx="12"/>
          </p:nvPr>
        </p:nvSpPr>
        <p:spPr/>
        <p:txBody>
          <a:bodyPr/>
          <a:lstStyle>
            <a:lvl1pPr>
              <a:defRPr>
                <a:solidFill>
                  <a:schemeClr val="accent1"/>
                </a:solidFill>
              </a:defRPr>
            </a:lvl1pPr>
          </a:lstStyle>
          <a:p>
            <a:fld id="{6DDE11E5-5A64-4544-B284-6F6ED3A6A154}" type="slidenum">
              <a:rPr lang="en-US" smtClean="0"/>
              <a:pPr/>
              <a:t>‹Nr.›</a:t>
            </a:fld>
            <a:endParaRPr lang="en-US"/>
          </a:p>
        </p:txBody>
      </p:sp>
      <p:sp>
        <p:nvSpPr>
          <p:cNvPr id="2" name="Title 1">
            <a:extLst>
              <a:ext uri="{FF2B5EF4-FFF2-40B4-BE49-F238E27FC236}">
                <a16:creationId xmlns:a16="http://schemas.microsoft.com/office/drawing/2014/main" id="{50CB20A9-8311-472E-B09D-931E45DA6DAC}"/>
              </a:ext>
            </a:extLst>
          </p:cNvPr>
          <p:cNvSpPr>
            <a:spLocks noGrp="1"/>
          </p:cNvSpPr>
          <p:nvPr>
            <p:ph type="title"/>
          </p:nvPr>
        </p:nvSpPr>
        <p:spPr>
          <a:xfrm>
            <a:off x="504032" y="2790093"/>
            <a:ext cx="11170444" cy="1929600"/>
          </a:xfrm>
        </p:spPr>
        <p:txBody>
          <a:bodyPr/>
          <a:lstStyle>
            <a:lvl1pPr algn="ctr">
              <a:lnSpc>
                <a:spcPts val="5150"/>
              </a:lnSpc>
              <a:defRPr sz="3600">
                <a:solidFill>
                  <a:schemeClr val="accent1"/>
                </a:solidFill>
              </a:defRPr>
            </a:lvl1pPr>
          </a:lstStyle>
          <a:p>
            <a:r>
              <a:rPr lang="de-DE"/>
              <a:t>Titelmasterformat durch Klicken bearbeiten</a:t>
            </a:r>
            <a:endParaRPr lang="en-US" dirty="0"/>
          </a:p>
        </p:txBody>
      </p:sp>
      <p:sp>
        <p:nvSpPr>
          <p:cNvPr id="7" name="Date Placeholder 3">
            <a:extLst>
              <a:ext uri="{FF2B5EF4-FFF2-40B4-BE49-F238E27FC236}">
                <a16:creationId xmlns:a16="http://schemas.microsoft.com/office/drawing/2014/main" id="{98EF4C3E-3223-4236-909A-6A072DB11AFA}"/>
              </a:ext>
            </a:extLst>
          </p:cNvPr>
          <p:cNvSpPr>
            <a:spLocks noGrp="1"/>
          </p:cNvSpPr>
          <p:nvPr>
            <p:ph type="dt" sz="half" idx="10"/>
          </p:nvPr>
        </p:nvSpPr>
        <p:spPr>
          <a:xfrm>
            <a:off x="504031" y="6935577"/>
            <a:ext cx="2743200" cy="127245"/>
          </a:xfrm>
        </p:spPr>
        <p:txBody>
          <a:bodyPr/>
          <a:lstStyle/>
          <a:p>
            <a:r>
              <a:rPr lang="de-DE"/>
              <a:t>Anlass / Gremium, TT. Monat JJJJ </a:t>
            </a:r>
            <a:endParaRPr lang="en-US"/>
          </a:p>
        </p:txBody>
      </p:sp>
      <p:sp>
        <p:nvSpPr>
          <p:cNvPr id="9" name="Footer Placeholder 3">
            <a:extLst>
              <a:ext uri="{FF2B5EF4-FFF2-40B4-BE49-F238E27FC236}">
                <a16:creationId xmlns:a16="http://schemas.microsoft.com/office/drawing/2014/main" id="{089F5D7C-E426-41EA-84B6-72B1CA8FF045}"/>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Tree>
    <p:extLst>
      <p:ext uri="{BB962C8B-B14F-4D97-AF65-F5344CB8AC3E}">
        <p14:creationId xmlns:p14="http://schemas.microsoft.com/office/powerpoint/2010/main" val="3766800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1/4">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E1806FE-39CC-4C2C-9F04-77B8F812E9FE}"/>
              </a:ext>
            </a:extLst>
          </p:cNvPr>
          <p:cNvSpPr>
            <a:spLocks noGrp="1"/>
          </p:cNvSpPr>
          <p:nvPr>
            <p:ph type="body" sz="quarter" idx="13"/>
          </p:nvPr>
        </p:nvSpPr>
        <p:spPr>
          <a:xfrm>
            <a:off x="0" y="0"/>
            <a:ext cx="6096000" cy="3429000"/>
          </a:xfrm>
          <a:solidFill>
            <a:schemeClr val="accent3">
              <a:alpha val="20000"/>
            </a:schemeClr>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itle 1">
            <a:extLst>
              <a:ext uri="{FF2B5EF4-FFF2-40B4-BE49-F238E27FC236}">
                <a16:creationId xmlns:a16="http://schemas.microsoft.com/office/drawing/2014/main" id="{B54B236A-2C2C-42CE-9F2F-71FB62E7A6A9}"/>
              </a:ext>
            </a:extLst>
          </p:cNvPr>
          <p:cNvSpPr>
            <a:spLocks noGrp="1"/>
          </p:cNvSpPr>
          <p:nvPr>
            <p:ph type="title" hasCustomPrompt="1"/>
          </p:nvPr>
        </p:nvSpPr>
        <p:spPr>
          <a:xfrm>
            <a:off x="504032" y="922970"/>
            <a:ext cx="5454979" cy="365125"/>
          </a:xfrm>
        </p:spPr>
        <p:txBody>
          <a:bodyPr/>
          <a:lstStyle>
            <a:lvl1pPr>
              <a:defRPr sz="3000" b="0">
                <a:latin typeface="+mj-lt"/>
              </a:defRPr>
            </a:lvl1pPr>
          </a:lstStyle>
          <a:p>
            <a:r>
              <a:rPr lang="en-US" dirty="0"/>
              <a:t>Click to ed</a:t>
            </a:r>
            <a:br>
              <a:rPr lang="en-US" dirty="0"/>
            </a:br>
            <a:r>
              <a:rPr lang="en-US" dirty="0"/>
              <a:t>it title style</a:t>
            </a:r>
          </a:p>
        </p:txBody>
      </p:sp>
      <p:sp>
        <p:nvSpPr>
          <p:cNvPr id="11" name="Text Placeholder 9">
            <a:extLst>
              <a:ext uri="{FF2B5EF4-FFF2-40B4-BE49-F238E27FC236}">
                <a16:creationId xmlns:a16="http://schemas.microsoft.com/office/drawing/2014/main" id="{6D3CCA95-7B8E-460D-9BC1-32CAD02E17FF}"/>
              </a:ext>
            </a:extLst>
          </p:cNvPr>
          <p:cNvSpPr>
            <a:spLocks noGrp="1"/>
          </p:cNvSpPr>
          <p:nvPr>
            <p:ph type="body" sz="quarter" idx="14"/>
          </p:nvPr>
        </p:nvSpPr>
        <p:spPr>
          <a:xfrm>
            <a:off x="6096000" y="3429000"/>
            <a:ext cx="6096000" cy="3429000"/>
          </a:xfr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Date Placeholder 2">
            <a:extLst>
              <a:ext uri="{FF2B5EF4-FFF2-40B4-BE49-F238E27FC236}">
                <a16:creationId xmlns:a16="http://schemas.microsoft.com/office/drawing/2014/main" id="{27FEFC14-C892-409C-81F8-86F22AE9D0C0}"/>
              </a:ext>
            </a:extLst>
          </p:cNvPr>
          <p:cNvSpPr>
            <a:spLocks noGrp="1"/>
          </p:cNvSpPr>
          <p:nvPr>
            <p:ph type="dt" sz="half" idx="10"/>
          </p:nvPr>
        </p:nvSpPr>
        <p:spPr/>
        <p:txBody>
          <a:bodyPr/>
          <a:lstStyle/>
          <a:p>
            <a:r>
              <a:rPr lang="de-DE"/>
              <a:t>Anlass / Gremium, TT. Monat JJJJ </a:t>
            </a:r>
            <a:endParaRPr lang="en-US" dirty="0"/>
          </a:p>
        </p:txBody>
      </p:sp>
      <p:sp>
        <p:nvSpPr>
          <p:cNvPr id="5" name="Slide Number Placeholder 4">
            <a:extLst>
              <a:ext uri="{FF2B5EF4-FFF2-40B4-BE49-F238E27FC236}">
                <a16:creationId xmlns:a16="http://schemas.microsoft.com/office/drawing/2014/main" id="{753DFFAF-DEEE-4CB1-A57B-49FDF6A30A1A}"/>
              </a:ext>
            </a:extLst>
          </p:cNvPr>
          <p:cNvSpPr>
            <a:spLocks noGrp="1"/>
          </p:cNvSpPr>
          <p:nvPr>
            <p:ph type="sldNum" sz="quarter" idx="12"/>
          </p:nvPr>
        </p:nvSpPr>
        <p:spPr/>
        <p:txBody>
          <a:bodyPr/>
          <a:lstStyle>
            <a:lvl1pPr>
              <a:defRPr>
                <a:solidFill>
                  <a:schemeClr val="bg1"/>
                </a:solidFill>
              </a:defRPr>
            </a:lvl1pPr>
          </a:lstStyle>
          <a:p>
            <a:fld id="{6DDE11E5-5A64-4544-B284-6F6ED3A6A154}" type="slidenum">
              <a:rPr lang="en-US" smtClean="0"/>
              <a:pPr/>
              <a:t>‹Nr.›</a:t>
            </a:fld>
            <a:endParaRPr lang="en-US"/>
          </a:p>
        </p:txBody>
      </p:sp>
      <p:sp>
        <p:nvSpPr>
          <p:cNvPr id="15" name="Text Placeholder 14">
            <a:extLst>
              <a:ext uri="{FF2B5EF4-FFF2-40B4-BE49-F238E27FC236}">
                <a16:creationId xmlns:a16="http://schemas.microsoft.com/office/drawing/2014/main" id="{441F33CE-F1BC-43D0-AC77-11C717C20B4B}"/>
              </a:ext>
            </a:extLst>
          </p:cNvPr>
          <p:cNvSpPr>
            <a:spLocks noGrp="1"/>
          </p:cNvSpPr>
          <p:nvPr>
            <p:ph type="body" sz="quarter" idx="15" hasCustomPrompt="1"/>
          </p:nvPr>
        </p:nvSpPr>
        <p:spPr>
          <a:xfrm>
            <a:off x="504031" y="1978030"/>
            <a:ext cx="5454979" cy="502861"/>
          </a:xfrm>
        </p:spPr>
        <p:txBody>
          <a:bodyPr/>
          <a:lstStyle>
            <a:lvl1pPr>
              <a:lnSpc>
                <a:spcPts val="2500"/>
              </a:lnSpc>
              <a:defRPr sz="2000">
                <a:solidFill>
                  <a:schemeClr val="accent1"/>
                </a:solidFill>
              </a:defRPr>
            </a:lvl1pPr>
          </a:lstStyle>
          <a:p>
            <a:pPr lvl="0"/>
            <a:r>
              <a:rPr lang="da-DK" dirty="0"/>
              <a:t>Lorem Ipsum Dolor Sit Amet:</a:t>
            </a:r>
          </a:p>
        </p:txBody>
      </p:sp>
      <p:sp>
        <p:nvSpPr>
          <p:cNvPr id="17" name="Content Placeholder 16">
            <a:extLst>
              <a:ext uri="{FF2B5EF4-FFF2-40B4-BE49-F238E27FC236}">
                <a16:creationId xmlns:a16="http://schemas.microsoft.com/office/drawing/2014/main" id="{163C78ED-379B-4765-ADB8-8D881E47F6D9}"/>
              </a:ext>
            </a:extLst>
          </p:cNvPr>
          <p:cNvSpPr>
            <a:spLocks noGrp="1"/>
          </p:cNvSpPr>
          <p:nvPr>
            <p:ph sz="quarter" idx="16"/>
          </p:nvPr>
        </p:nvSpPr>
        <p:spPr>
          <a:xfrm>
            <a:off x="6219284" y="922338"/>
            <a:ext cx="5454000" cy="22828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9" name="Content Placeholder 16">
            <a:extLst>
              <a:ext uri="{FF2B5EF4-FFF2-40B4-BE49-F238E27FC236}">
                <a16:creationId xmlns:a16="http://schemas.microsoft.com/office/drawing/2014/main" id="{9A1DC289-B3C7-4514-BE7C-BB4B120BAC6C}"/>
              </a:ext>
            </a:extLst>
          </p:cNvPr>
          <p:cNvSpPr>
            <a:spLocks noGrp="1"/>
          </p:cNvSpPr>
          <p:nvPr>
            <p:ph sz="quarter" idx="17"/>
          </p:nvPr>
        </p:nvSpPr>
        <p:spPr>
          <a:xfrm>
            <a:off x="504824" y="3817620"/>
            <a:ext cx="5454185" cy="242802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1" name="Text Placeholder 20">
            <a:extLst>
              <a:ext uri="{FF2B5EF4-FFF2-40B4-BE49-F238E27FC236}">
                <a16:creationId xmlns:a16="http://schemas.microsoft.com/office/drawing/2014/main" id="{53EB2EF5-3244-4DEC-8A98-D8227CDC4373}"/>
              </a:ext>
            </a:extLst>
          </p:cNvPr>
          <p:cNvSpPr>
            <a:spLocks noGrp="1"/>
          </p:cNvSpPr>
          <p:nvPr>
            <p:ph type="body" sz="quarter" idx="18"/>
          </p:nvPr>
        </p:nvSpPr>
        <p:spPr bwMode="grayWhite">
          <a:xfrm>
            <a:off x="6219284" y="3817620"/>
            <a:ext cx="5454000" cy="24280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Footer Placeholder 3">
            <a:extLst>
              <a:ext uri="{FF2B5EF4-FFF2-40B4-BE49-F238E27FC236}">
                <a16:creationId xmlns:a16="http://schemas.microsoft.com/office/drawing/2014/main" id="{2187457E-CE98-4B62-8C99-CEBE89B6772B}"/>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Tree>
    <p:extLst>
      <p:ext uri="{BB962C8B-B14F-4D97-AF65-F5344CB8AC3E}">
        <p14:creationId xmlns:p14="http://schemas.microsoft.com/office/powerpoint/2010/main" val="142745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1/2">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6D3CCA95-7B8E-460D-9BC1-32CAD02E17FF}"/>
              </a:ext>
            </a:extLst>
          </p:cNvPr>
          <p:cNvSpPr>
            <a:spLocks noGrp="1"/>
          </p:cNvSpPr>
          <p:nvPr>
            <p:ph type="body" sz="quarter" idx="14"/>
          </p:nvPr>
        </p:nvSpPr>
        <p:spPr>
          <a:xfrm>
            <a:off x="6096000" y="3429000"/>
            <a:ext cx="6096000" cy="3429000"/>
          </a:xfr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3" name="Text Placeholder 15">
            <a:extLst>
              <a:ext uri="{FF2B5EF4-FFF2-40B4-BE49-F238E27FC236}">
                <a16:creationId xmlns:a16="http://schemas.microsoft.com/office/drawing/2014/main" id="{AF393875-A67F-4E7A-B1AA-F20A43E82370}"/>
              </a:ext>
            </a:extLst>
          </p:cNvPr>
          <p:cNvSpPr>
            <a:spLocks noGrp="1"/>
          </p:cNvSpPr>
          <p:nvPr>
            <p:ph type="body" sz="quarter" idx="22"/>
          </p:nvPr>
        </p:nvSpPr>
        <p:spPr>
          <a:xfrm>
            <a:off x="8544711" y="307239"/>
            <a:ext cx="6233134" cy="6233134"/>
          </a:xfrm>
          <a:prstGeom prst="donut">
            <a:avLst>
              <a:gd name="adj" fmla="val 21885"/>
            </a:avLst>
          </a:prstGeom>
          <a:solidFill>
            <a:schemeClr val="bg1"/>
          </a:solidFill>
        </p:spPr>
        <p:txBody>
          <a:bodyPr/>
          <a:lstStyle>
            <a:lvl1pPr>
              <a:defRPr>
                <a:noFill/>
              </a:defRPr>
            </a:lvl1pPr>
          </a:lstStyle>
          <a:p>
            <a:pPr lvl="0"/>
            <a:r>
              <a:rPr lang="de-DE"/>
              <a:t>Formatvorlagen des Textmasters bearbeiten</a:t>
            </a:r>
          </a:p>
        </p:txBody>
      </p:sp>
      <p:sp>
        <p:nvSpPr>
          <p:cNvPr id="10" name="Text Placeholder 9">
            <a:extLst>
              <a:ext uri="{FF2B5EF4-FFF2-40B4-BE49-F238E27FC236}">
                <a16:creationId xmlns:a16="http://schemas.microsoft.com/office/drawing/2014/main" id="{5E1806FE-39CC-4C2C-9F04-77B8F812E9FE}"/>
              </a:ext>
            </a:extLst>
          </p:cNvPr>
          <p:cNvSpPr>
            <a:spLocks noGrp="1"/>
          </p:cNvSpPr>
          <p:nvPr>
            <p:ph type="body" sz="quarter" idx="13"/>
          </p:nvPr>
        </p:nvSpPr>
        <p:spPr>
          <a:xfrm>
            <a:off x="0" y="0"/>
            <a:ext cx="6096000" cy="3429000"/>
          </a:xfrm>
          <a:solidFill>
            <a:schemeClr val="accent3">
              <a:alpha val="20000"/>
            </a:schemeClr>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Text Placeholder 15">
            <a:extLst>
              <a:ext uri="{FF2B5EF4-FFF2-40B4-BE49-F238E27FC236}">
                <a16:creationId xmlns:a16="http://schemas.microsoft.com/office/drawing/2014/main" id="{CCF17458-3B97-4EFE-97B1-9762232C4026}"/>
              </a:ext>
            </a:extLst>
          </p:cNvPr>
          <p:cNvSpPr>
            <a:spLocks noGrp="1"/>
          </p:cNvSpPr>
          <p:nvPr>
            <p:ph type="body" sz="quarter" idx="19"/>
          </p:nvPr>
        </p:nvSpPr>
        <p:spPr>
          <a:xfrm>
            <a:off x="-3121007" y="-3100190"/>
            <a:ext cx="6233134" cy="6233134"/>
          </a:xfrm>
          <a:prstGeom prst="donut">
            <a:avLst>
              <a:gd name="adj" fmla="val 21885"/>
            </a:avLst>
          </a:prstGeom>
          <a:solidFill>
            <a:srgbClr val="E5D78F"/>
          </a:solidFill>
        </p:spPr>
        <p:txBody>
          <a:bodyPr/>
          <a:lstStyle>
            <a:lvl1pPr>
              <a:defRPr>
                <a:noFill/>
              </a:defRPr>
            </a:lvl1pPr>
          </a:lstStyle>
          <a:p>
            <a:pPr lvl="0"/>
            <a:r>
              <a:rPr lang="de-DE"/>
              <a:t>Formatvorlagen des Textmasters bearbeiten</a:t>
            </a:r>
          </a:p>
        </p:txBody>
      </p:sp>
      <p:sp>
        <p:nvSpPr>
          <p:cNvPr id="2" name="Title 1">
            <a:extLst>
              <a:ext uri="{FF2B5EF4-FFF2-40B4-BE49-F238E27FC236}">
                <a16:creationId xmlns:a16="http://schemas.microsoft.com/office/drawing/2014/main" id="{B54B236A-2C2C-42CE-9F2F-71FB62E7A6A9}"/>
              </a:ext>
            </a:extLst>
          </p:cNvPr>
          <p:cNvSpPr>
            <a:spLocks noGrp="1"/>
          </p:cNvSpPr>
          <p:nvPr>
            <p:ph type="title" hasCustomPrompt="1"/>
          </p:nvPr>
        </p:nvSpPr>
        <p:spPr>
          <a:xfrm>
            <a:off x="1139252" y="2317055"/>
            <a:ext cx="4819759" cy="815889"/>
          </a:xfrm>
        </p:spPr>
        <p:txBody>
          <a:bodyPr anchor="ctr"/>
          <a:lstStyle>
            <a:lvl1pPr>
              <a:lnSpc>
                <a:spcPct val="100000"/>
              </a:lnSpc>
              <a:defRPr sz="3000" b="0">
                <a:latin typeface="+mj-lt"/>
              </a:defRPr>
            </a:lvl1pPr>
          </a:lstStyle>
          <a:p>
            <a:r>
              <a:rPr lang="en-US" dirty="0" err="1"/>
              <a:t>Asd</a:t>
            </a:r>
            <a:endParaRPr lang="en-US" dirty="0"/>
          </a:p>
        </p:txBody>
      </p:sp>
      <p:sp>
        <p:nvSpPr>
          <p:cNvPr id="3" name="Date Placeholder 2">
            <a:extLst>
              <a:ext uri="{FF2B5EF4-FFF2-40B4-BE49-F238E27FC236}">
                <a16:creationId xmlns:a16="http://schemas.microsoft.com/office/drawing/2014/main" id="{27FEFC14-C892-409C-81F8-86F22AE9D0C0}"/>
              </a:ext>
            </a:extLst>
          </p:cNvPr>
          <p:cNvSpPr>
            <a:spLocks noGrp="1"/>
          </p:cNvSpPr>
          <p:nvPr>
            <p:ph type="dt" sz="half" idx="10"/>
          </p:nvPr>
        </p:nvSpPr>
        <p:spPr/>
        <p:txBody>
          <a:bodyPr/>
          <a:lstStyle/>
          <a:p>
            <a:r>
              <a:rPr lang="de-DE"/>
              <a:t>Anlass / Gremium, TT. Monat JJJJ </a:t>
            </a:r>
            <a:endParaRPr lang="en-US" dirty="0"/>
          </a:p>
        </p:txBody>
      </p:sp>
      <p:sp>
        <p:nvSpPr>
          <p:cNvPr id="5" name="Slide Number Placeholder 4">
            <a:extLst>
              <a:ext uri="{FF2B5EF4-FFF2-40B4-BE49-F238E27FC236}">
                <a16:creationId xmlns:a16="http://schemas.microsoft.com/office/drawing/2014/main" id="{753DFFAF-DEEE-4CB1-A57B-49FDF6A30A1A}"/>
              </a:ext>
            </a:extLst>
          </p:cNvPr>
          <p:cNvSpPr>
            <a:spLocks noGrp="1"/>
          </p:cNvSpPr>
          <p:nvPr>
            <p:ph type="sldNum" sz="quarter" idx="12"/>
          </p:nvPr>
        </p:nvSpPr>
        <p:spPr/>
        <p:txBody>
          <a:bodyPr/>
          <a:lstStyle>
            <a:lvl1pPr>
              <a:defRPr>
                <a:solidFill>
                  <a:schemeClr val="bg1"/>
                </a:solidFill>
              </a:defRPr>
            </a:lvl1pPr>
          </a:lstStyle>
          <a:p>
            <a:fld id="{6DDE11E5-5A64-4544-B284-6F6ED3A6A154}" type="slidenum">
              <a:rPr lang="en-US" smtClean="0"/>
              <a:pPr/>
              <a:t>‹Nr.›</a:t>
            </a:fld>
            <a:endParaRPr lang="en-US"/>
          </a:p>
        </p:txBody>
      </p:sp>
      <p:sp>
        <p:nvSpPr>
          <p:cNvPr id="21" name="Text Placeholder 20">
            <a:extLst>
              <a:ext uri="{FF2B5EF4-FFF2-40B4-BE49-F238E27FC236}">
                <a16:creationId xmlns:a16="http://schemas.microsoft.com/office/drawing/2014/main" id="{53EB2EF5-3244-4DEC-8A98-D8227CDC4373}"/>
              </a:ext>
            </a:extLst>
          </p:cNvPr>
          <p:cNvSpPr>
            <a:spLocks noGrp="1"/>
          </p:cNvSpPr>
          <p:nvPr>
            <p:ph type="body" sz="quarter" idx="18"/>
          </p:nvPr>
        </p:nvSpPr>
        <p:spPr bwMode="grayWhite">
          <a:xfrm>
            <a:off x="6219284" y="4862945"/>
            <a:ext cx="2522934" cy="1382696"/>
          </a:xfrm>
        </p:spPr>
        <p:txBody>
          <a:bodyPr/>
          <a:lstStyle>
            <a:lvl1pPr>
              <a:lnSpc>
                <a:spcPts val="3600"/>
              </a:lnSpc>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Formatvorlagen des Textmasters bearbeiten</a:t>
            </a:r>
          </a:p>
        </p:txBody>
      </p:sp>
      <p:sp>
        <p:nvSpPr>
          <p:cNvPr id="18" name="Text Placeholder 20">
            <a:extLst>
              <a:ext uri="{FF2B5EF4-FFF2-40B4-BE49-F238E27FC236}">
                <a16:creationId xmlns:a16="http://schemas.microsoft.com/office/drawing/2014/main" id="{4E8EAFEE-F2D6-4A55-B71B-D96436C645E4}"/>
              </a:ext>
            </a:extLst>
          </p:cNvPr>
          <p:cNvSpPr>
            <a:spLocks noGrp="1"/>
          </p:cNvSpPr>
          <p:nvPr>
            <p:ph type="body" sz="quarter" idx="20"/>
          </p:nvPr>
        </p:nvSpPr>
        <p:spPr>
          <a:xfrm>
            <a:off x="521895" y="3817620"/>
            <a:ext cx="5437116" cy="242802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2" name="Text Placeholder 20">
            <a:extLst>
              <a:ext uri="{FF2B5EF4-FFF2-40B4-BE49-F238E27FC236}">
                <a16:creationId xmlns:a16="http://schemas.microsoft.com/office/drawing/2014/main" id="{17E267EC-465E-45AC-90FB-986E86C8B3CC}"/>
              </a:ext>
            </a:extLst>
          </p:cNvPr>
          <p:cNvSpPr>
            <a:spLocks noGrp="1"/>
          </p:cNvSpPr>
          <p:nvPr>
            <p:ph type="body" sz="quarter" idx="21"/>
          </p:nvPr>
        </p:nvSpPr>
        <p:spPr>
          <a:xfrm>
            <a:off x="6219284" y="802276"/>
            <a:ext cx="5454000" cy="242802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5" name="Footer Placeholder 3">
            <a:extLst>
              <a:ext uri="{FF2B5EF4-FFF2-40B4-BE49-F238E27FC236}">
                <a16:creationId xmlns:a16="http://schemas.microsoft.com/office/drawing/2014/main" id="{25A0AEDB-454A-4784-87BE-FA5D392A9731}"/>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Tree>
    <p:extLst>
      <p:ext uri="{BB962C8B-B14F-4D97-AF65-F5344CB8AC3E}">
        <p14:creationId xmlns:p14="http://schemas.microsoft.com/office/powerpoint/2010/main" val="1269640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4" name="Date Placeholder 3"/>
          <p:cNvSpPr>
            <a:spLocks noGrp="1"/>
          </p:cNvSpPr>
          <p:nvPr>
            <p:ph type="dt" sz="half" idx="10"/>
          </p:nvPr>
        </p:nvSpPr>
        <p:spPr/>
        <p:txBody>
          <a:bodyPr/>
          <a:lstStyle/>
          <a:p>
            <a:r>
              <a:rPr lang="de-DE"/>
              <a:t>Anlass / Gremium, TT. Monat JJJJ </a:t>
            </a:r>
            <a:endParaRPr lang="en-US"/>
          </a:p>
        </p:txBody>
      </p:sp>
      <p:sp>
        <p:nvSpPr>
          <p:cNvPr id="6" name="Slide Number Placeholder 5"/>
          <p:cNvSpPr>
            <a:spLocks noGrp="1"/>
          </p:cNvSpPr>
          <p:nvPr>
            <p:ph type="sldNum" sz="quarter" idx="12"/>
          </p:nvPr>
        </p:nvSpPr>
        <p:spPr/>
        <p:txBody>
          <a:bodyPr/>
          <a:lstStyle/>
          <a:p>
            <a:fld id="{6DDE11E5-5A64-4544-B284-6F6ED3A6A154}" type="slidenum">
              <a:rPr lang="en-US" smtClean="0"/>
              <a:t>‹Nr.›</a:t>
            </a:fld>
            <a:endParaRPr lang="en-US"/>
          </a:p>
        </p:txBody>
      </p:sp>
      <p:sp>
        <p:nvSpPr>
          <p:cNvPr id="8" name="Footer Placeholder 3">
            <a:extLst>
              <a:ext uri="{FF2B5EF4-FFF2-40B4-BE49-F238E27FC236}">
                <a16:creationId xmlns:a16="http://schemas.microsoft.com/office/drawing/2014/main" id="{9A84EB02-2A8C-4FB7-ABA8-98274804863D}"/>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Tree>
    <p:extLst>
      <p:ext uri="{BB962C8B-B14F-4D97-AF65-F5344CB8AC3E}">
        <p14:creationId xmlns:p14="http://schemas.microsoft.com/office/powerpoint/2010/main" val="3895843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1 Inhalt ">
    <p:spTree>
      <p:nvGrpSpPr>
        <p:cNvPr id="1" name=""/>
        <p:cNvGrpSpPr/>
        <p:nvPr/>
      </p:nvGrpSpPr>
      <p:grpSpPr>
        <a:xfrm>
          <a:off x="0" y="0"/>
          <a:ext cx="0" cy="0"/>
          <a:chOff x="0" y="0"/>
          <a:chExt cx="0" cy="0"/>
        </a:xfrm>
      </p:grpSpPr>
      <p:sp>
        <p:nvSpPr>
          <p:cNvPr id="2" name="Title 1"/>
          <p:cNvSpPr>
            <a:spLocks noGrp="1"/>
          </p:cNvSpPr>
          <p:nvPr>
            <p:ph type="title"/>
          </p:nvPr>
        </p:nvSpPr>
        <p:spPr>
          <a:xfrm>
            <a:off x="504033" y="337343"/>
            <a:ext cx="11169252" cy="365125"/>
          </a:xfrm>
        </p:spPr>
        <p:txBody>
          <a:bodyPr/>
          <a:lstStyle/>
          <a:p>
            <a:r>
              <a:rPr lang="de-DE"/>
              <a:t>Titelmasterformat durch Klicken bearbeiten</a:t>
            </a:r>
            <a:endParaRPr lang="en-US" dirty="0"/>
          </a:p>
        </p:txBody>
      </p:sp>
      <p:sp>
        <p:nvSpPr>
          <p:cNvPr id="4" name="Date Placeholder 3"/>
          <p:cNvSpPr>
            <a:spLocks noGrp="1"/>
          </p:cNvSpPr>
          <p:nvPr>
            <p:ph type="dt" sz="half" idx="10"/>
          </p:nvPr>
        </p:nvSpPr>
        <p:spPr/>
        <p:txBody>
          <a:bodyPr/>
          <a:lstStyle/>
          <a:p>
            <a:r>
              <a:rPr lang="de-DE"/>
              <a:t>Anlass / Gremium, TT. Monat JJJJ </a:t>
            </a:r>
            <a:endParaRPr lang="en-US"/>
          </a:p>
        </p:txBody>
      </p:sp>
      <p:sp>
        <p:nvSpPr>
          <p:cNvPr id="6" name="Slide Number Placeholder 5"/>
          <p:cNvSpPr>
            <a:spLocks noGrp="1"/>
          </p:cNvSpPr>
          <p:nvPr>
            <p:ph type="sldNum" sz="quarter" idx="12"/>
          </p:nvPr>
        </p:nvSpPr>
        <p:spPr/>
        <p:txBody>
          <a:bodyPr/>
          <a:lstStyle/>
          <a:p>
            <a:fld id="{6DDE11E5-5A64-4544-B284-6F6ED3A6A154}" type="slidenum">
              <a:rPr lang="en-US" smtClean="0"/>
              <a:t>‹Nr.›</a:t>
            </a:fld>
            <a:endParaRPr lang="en-US"/>
          </a:p>
        </p:txBody>
      </p:sp>
      <p:sp>
        <p:nvSpPr>
          <p:cNvPr id="8" name="Footer Placeholder 3">
            <a:extLst>
              <a:ext uri="{FF2B5EF4-FFF2-40B4-BE49-F238E27FC236}">
                <a16:creationId xmlns:a16="http://schemas.microsoft.com/office/drawing/2014/main" id="{9A84EB02-2A8C-4FB7-ABA8-98274804863D}"/>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
        <p:nvSpPr>
          <p:cNvPr id="7" name="Text Placeholder 10">
            <a:extLst>
              <a:ext uri="{FF2B5EF4-FFF2-40B4-BE49-F238E27FC236}">
                <a16:creationId xmlns:a16="http://schemas.microsoft.com/office/drawing/2014/main" id="{4B6B644D-9431-4BCD-94ED-80A6A52E1309}"/>
              </a:ext>
            </a:extLst>
          </p:cNvPr>
          <p:cNvSpPr>
            <a:spLocks noGrp="1"/>
          </p:cNvSpPr>
          <p:nvPr>
            <p:ph type="body" sz="quarter" idx="20"/>
          </p:nvPr>
        </p:nvSpPr>
        <p:spPr>
          <a:xfrm>
            <a:off x="504033" y="1018858"/>
            <a:ext cx="11169252" cy="240030"/>
          </a:xfrm>
        </p:spPr>
        <p:txBody>
          <a:bodyPr/>
          <a:lstStyle>
            <a:lvl1pPr>
              <a:lnSpc>
                <a:spcPts val="1700"/>
              </a:lnSpc>
              <a:spcBef>
                <a:spcPts val="1200"/>
              </a:spcBef>
              <a:defRPr sz="1800" b="0">
                <a:solidFill>
                  <a:schemeClr val="accent1"/>
                </a:solidFill>
                <a:latin typeface="+mj-lt"/>
                <a:cs typeface="Calibri" panose="020F0502020204030204" pitchFamily="34" charset="0"/>
              </a:defRPr>
            </a:lvl1pPr>
          </a:lstStyle>
          <a:p>
            <a:pPr lvl="0"/>
            <a:r>
              <a:rPr lang="de-DE"/>
              <a:t>Formatvorlagen des Textmasters bearbeiten</a:t>
            </a:r>
          </a:p>
        </p:txBody>
      </p:sp>
      <p:sp>
        <p:nvSpPr>
          <p:cNvPr id="12" name="Content Placeholder 4">
            <a:extLst>
              <a:ext uri="{FF2B5EF4-FFF2-40B4-BE49-F238E27FC236}">
                <a16:creationId xmlns:a16="http://schemas.microsoft.com/office/drawing/2014/main" id="{9893541F-B75E-4138-8F31-E63B772020A5}"/>
              </a:ext>
            </a:extLst>
          </p:cNvPr>
          <p:cNvSpPr>
            <a:spLocks noGrp="1"/>
          </p:cNvSpPr>
          <p:nvPr>
            <p:ph sz="quarter" idx="24"/>
          </p:nvPr>
        </p:nvSpPr>
        <p:spPr>
          <a:xfrm>
            <a:off x="6257131" y="1489856"/>
            <a:ext cx="5416154" cy="2241769"/>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3" name="Content Placeholder 4">
            <a:extLst>
              <a:ext uri="{FF2B5EF4-FFF2-40B4-BE49-F238E27FC236}">
                <a16:creationId xmlns:a16="http://schemas.microsoft.com/office/drawing/2014/main" id="{33D3DD79-2DB3-4D2E-B357-48E5F480DB41}"/>
              </a:ext>
            </a:extLst>
          </p:cNvPr>
          <p:cNvSpPr>
            <a:spLocks noGrp="1"/>
          </p:cNvSpPr>
          <p:nvPr>
            <p:ph sz="quarter" idx="25"/>
          </p:nvPr>
        </p:nvSpPr>
        <p:spPr>
          <a:xfrm>
            <a:off x="6257131" y="3973292"/>
            <a:ext cx="5416154" cy="224177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Content Placeholder 4">
            <a:extLst>
              <a:ext uri="{FF2B5EF4-FFF2-40B4-BE49-F238E27FC236}">
                <a16:creationId xmlns:a16="http://schemas.microsoft.com/office/drawing/2014/main" id="{4A3A4FD3-14DF-4B85-8D4D-90D32C3718DF}"/>
              </a:ext>
            </a:extLst>
          </p:cNvPr>
          <p:cNvSpPr>
            <a:spLocks noGrp="1"/>
          </p:cNvSpPr>
          <p:nvPr>
            <p:ph sz="quarter" idx="26"/>
          </p:nvPr>
        </p:nvSpPr>
        <p:spPr>
          <a:xfrm>
            <a:off x="504032" y="3973292"/>
            <a:ext cx="5416154" cy="224177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5" name="Content Placeholder 4">
            <a:extLst>
              <a:ext uri="{FF2B5EF4-FFF2-40B4-BE49-F238E27FC236}">
                <a16:creationId xmlns:a16="http://schemas.microsoft.com/office/drawing/2014/main" id="{DB3BB2E7-71CE-453A-8B04-2F6F708A7D2A}"/>
              </a:ext>
            </a:extLst>
          </p:cNvPr>
          <p:cNvSpPr>
            <a:spLocks noGrp="1"/>
          </p:cNvSpPr>
          <p:nvPr>
            <p:ph sz="quarter" idx="27"/>
          </p:nvPr>
        </p:nvSpPr>
        <p:spPr>
          <a:xfrm>
            <a:off x="504032" y="1489856"/>
            <a:ext cx="5416154" cy="2241769"/>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598284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und Unterkapitel 1/4">
    <p:spTree>
      <p:nvGrpSpPr>
        <p:cNvPr id="1" name=""/>
        <p:cNvGrpSpPr/>
        <p:nvPr/>
      </p:nvGrpSpPr>
      <p:grpSpPr>
        <a:xfrm>
          <a:off x="0" y="0"/>
          <a:ext cx="0" cy="0"/>
          <a:chOff x="0" y="0"/>
          <a:chExt cx="0" cy="0"/>
        </a:xfrm>
      </p:grpSpPr>
      <p:sp>
        <p:nvSpPr>
          <p:cNvPr id="2" name="Title 1"/>
          <p:cNvSpPr>
            <a:spLocks noGrp="1"/>
          </p:cNvSpPr>
          <p:nvPr>
            <p:ph type="title"/>
          </p:nvPr>
        </p:nvSpPr>
        <p:spPr>
          <a:xfrm>
            <a:off x="504032" y="337343"/>
            <a:ext cx="11169253" cy="365125"/>
          </a:xfrm>
        </p:spPr>
        <p:txBody>
          <a:bodyPr/>
          <a:lstStyle/>
          <a:p>
            <a:r>
              <a:rPr lang="de-DE"/>
              <a:t>Titelmasterformat durch Klicken bearbeiten</a:t>
            </a:r>
            <a:endParaRPr lang="en-US" dirty="0"/>
          </a:p>
        </p:txBody>
      </p:sp>
      <p:sp>
        <p:nvSpPr>
          <p:cNvPr id="4" name="Date Placeholder 3"/>
          <p:cNvSpPr>
            <a:spLocks noGrp="1"/>
          </p:cNvSpPr>
          <p:nvPr>
            <p:ph type="dt" sz="half" idx="10"/>
          </p:nvPr>
        </p:nvSpPr>
        <p:spPr/>
        <p:txBody>
          <a:bodyPr/>
          <a:lstStyle/>
          <a:p>
            <a:r>
              <a:rPr lang="de-DE"/>
              <a:t>Anlass / Gremium, TT. Monat JJJJ </a:t>
            </a:r>
            <a:endParaRPr lang="en-US"/>
          </a:p>
        </p:txBody>
      </p:sp>
      <p:sp>
        <p:nvSpPr>
          <p:cNvPr id="6" name="Slide Number Placeholder 5"/>
          <p:cNvSpPr>
            <a:spLocks noGrp="1"/>
          </p:cNvSpPr>
          <p:nvPr>
            <p:ph type="sldNum" sz="quarter" idx="12"/>
          </p:nvPr>
        </p:nvSpPr>
        <p:spPr/>
        <p:txBody>
          <a:bodyPr/>
          <a:lstStyle/>
          <a:p>
            <a:fld id="{6DDE11E5-5A64-4544-B284-6F6ED3A6A154}" type="slidenum">
              <a:rPr lang="en-US" smtClean="0"/>
              <a:t>‹Nr.›</a:t>
            </a:fld>
            <a:endParaRPr lang="en-US"/>
          </a:p>
        </p:txBody>
      </p:sp>
      <p:sp>
        <p:nvSpPr>
          <p:cNvPr id="8" name="Footer Placeholder 3">
            <a:extLst>
              <a:ext uri="{FF2B5EF4-FFF2-40B4-BE49-F238E27FC236}">
                <a16:creationId xmlns:a16="http://schemas.microsoft.com/office/drawing/2014/main" id="{9A84EB02-2A8C-4FB7-ABA8-98274804863D}"/>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
        <p:nvSpPr>
          <p:cNvPr id="7" name="Text Placeholder 10">
            <a:extLst>
              <a:ext uri="{FF2B5EF4-FFF2-40B4-BE49-F238E27FC236}">
                <a16:creationId xmlns:a16="http://schemas.microsoft.com/office/drawing/2014/main" id="{4B6B644D-9431-4BCD-94ED-80A6A52E1309}"/>
              </a:ext>
            </a:extLst>
          </p:cNvPr>
          <p:cNvSpPr>
            <a:spLocks noGrp="1"/>
          </p:cNvSpPr>
          <p:nvPr>
            <p:ph type="body" sz="quarter" idx="20"/>
          </p:nvPr>
        </p:nvSpPr>
        <p:spPr>
          <a:xfrm>
            <a:off x="504032" y="1018858"/>
            <a:ext cx="5416154" cy="240030"/>
          </a:xfrm>
        </p:spPr>
        <p:txBody>
          <a:bodyPr/>
          <a:lstStyle>
            <a:lvl1pPr>
              <a:lnSpc>
                <a:spcPts val="1700"/>
              </a:lnSpc>
              <a:spcBef>
                <a:spcPts val="1200"/>
              </a:spcBef>
              <a:defRPr sz="1800" b="0">
                <a:solidFill>
                  <a:schemeClr val="accent1"/>
                </a:solidFill>
                <a:latin typeface="+mj-lt"/>
                <a:cs typeface="Calibri" panose="020F0502020204030204" pitchFamily="34" charset="0"/>
              </a:defRPr>
            </a:lvl1pPr>
          </a:lstStyle>
          <a:p>
            <a:pPr lvl="0"/>
            <a:r>
              <a:rPr lang="de-DE"/>
              <a:t>Formatvorlagen des Textmasters bearbeiten</a:t>
            </a:r>
          </a:p>
        </p:txBody>
      </p:sp>
      <p:sp>
        <p:nvSpPr>
          <p:cNvPr id="9" name="Text Placeholder 10">
            <a:extLst>
              <a:ext uri="{FF2B5EF4-FFF2-40B4-BE49-F238E27FC236}">
                <a16:creationId xmlns:a16="http://schemas.microsoft.com/office/drawing/2014/main" id="{C5F3B490-B81B-48EA-AFFC-9B3F5AD5C0A2}"/>
              </a:ext>
            </a:extLst>
          </p:cNvPr>
          <p:cNvSpPr>
            <a:spLocks noGrp="1"/>
          </p:cNvSpPr>
          <p:nvPr>
            <p:ph type="body" sz="quarter" idx="21"/>
          </p:nvPr>
        </p:nvSpPr>
        <p:spPr>
          <a:xfrm>
            <a:off x="6257131" y="1018858"/>
            <a:ext cx="5416154" cy="240030"/>
          </a:xfrm>
        </p:spPr>
        <p:txBody>
          <a:bodyPr/>
          <a:lstStyle>
            <a:lvl1pPr>
              <a:lnSpc>
                <a:spcPts val="1700"/>
              </a:lnSpc>
              <a:spcBef>
                <a:spcPts val="1200"/>
              </a:spcBef>
              <a:defRPr sz="1800" b="0">
                <a:solidFill>
                  <a:schemeClr val="accent1"/>
                </a:solidFill>
                <a:latin typeface="+mj-lt"/>
                <a:cs typeface="Calibri" panose="020F0502020204030204" pitchFamily="34" charset="0"/>
              </a:defRPr>
            </a:lvl1pPr>
          </a:lstStyle>
          <a:p>
            <a:pPr lvl="0"/>
            <a:r>
              <a:rPr lang="de-DE"/>
              <a:t>Formatvorlagen des Textmasters bearbeiten</a:t>
            </a:r>
          </a:p>
        </p:txBody>
      </p:sp>
      <p:sp>
        <p:nvSpPr>
          <p:cNvPr id="10" name="Text Placeholder 10">
            <a:extLst>
              <a:ext uri="{FF2B5EF4-FFF2-40B4-BE49-F238E27FC236}">
                <a16:creationId xmlns:a16="http://schemas.microsoft.com/office/drawing/2014/main" id="{4C071990-7335-4565-8A59-5F72F76F5256}"/>
              </a:ext>
            </a:extLst>
          </p:cNvPr>
          <p:cNvSpPr>
            <a:spLocks noGrp="1"/>
          </p:cNvSpPr>
          <p:nvPr>
            <p:ph type="body" sz="quarter" idx="22"/>
          </p:nvPr>
        </p:nvSpPr>
        <p:spPr>
          <a:xfrm>
            <a:off x="504032" y="3801538"/>
            <a:ext cx="5416154" cy="240030"/>
          </a:xfrm>
        </p:spPr>
        <p:txBody>
          <a:bodyPr/>
          <a:lstStyle>
            <a:lvl1pPr>
              <a:lnSpc>
                <a:spcPts val="1700"/>
              </a:lnSpc>
              <a:spcBef>
                <a:spcPts val="1200"/>
              </a:spcBef>
              <a:defRPr sz="1800" b="0">
                <a:solidFill>
                  <a:schemeClr val="accent1"/>
                </a:solidFill>
                <a:latin typeface="+mj-lt"/>
                <a:cs typeface="Calibri" panose="020F0502020204030204" pitchFamily="34" charset="0"/>
              </a:defRPr>
            </a:lvl1pPr>
          </a:lstStyle>
          <a:p>
            <a:pPr lvl="0"/>
            <a:r>
              <a:rPr lang="de-DE"/>
              <a:t>Formatvorlagen des Textmasters bearbeiten</a:t>
            </a:r>
          </a:p>
        </p:txBody>
      </p:sp>
      <p:sp>
        <p:nvSpPr>
          <p:cNvPr id="11" name="Text Placeholder 10">
            <a:extLst>
              <a:ext uri="{FF2B5EF4-FFF2-40B4-BE49-F238E27FC236}">
                <a16:creationId xmlns:a16="http://schemas.microsoft.com/office/drawing/2014/main" id="{827C3788-4AA7-4964-BF85-ACDB01F523B8}"/>
              </a:ext>
            </a:extLst>
          </p:cNvPr>
          <p:cNvSpPr>
            <a:spLocks noGrp="1"/>
          </p:cNvSpPr>
          <p:nvPr>
            <p:ph type="body" sz="quarter" idx="23"/>
          </p:nvPr>
        </p:nvSpPr>
        <p:spPr>
          <a:xfrm>
            <a:off x="6257131" y="3801538"/>
            <a:ext cx="5416154" cy="240030"/>
          </a:xfrm>
        </p:spPr>
        <p:txBody>
          <a:bodyPr/>
          <a:lstStyle>
            <a:lvl1pPr>
              <a:lnSpc>
                <a:spcPts val="1700"/>
              </a:lnSpc>
              <a:spcBef>
                <a:spcPts val="1200"/>
              </a:spcBef>
              <a:defRPr sz="1800" b="0">
                <a:solidFill>
                  <a:schemeClr val="accent1"/>
                </a:solidFill>
                <a:latin typeface="+mj-lt"/>
                <a:cs typeface="Calibri" panose="020F0502020204030204" pitchFamily="34" charset="0"/>
              </a:defRPr>
            </a:lvl1pPr>
          </a:lstStyle>
          <a:p>
            <a:pPr lvl="0"/>
            <a:r>
              <a:rPr lang="de-DE"/>
              <a:t>Formatvorlagen des Textmasters bearbeiten</a:t>
            </a:r>
          </a:p>
        </p:txBody>
      </p:sp>
      <p:sp>
        <p:nvSpPr>
          <p:cNvPr id="12" name="Content Placeholder 4">
            <a:extLst>
              <a:ext uri="{FF2B5EF4-FFF2-40B4-BE49-F238E27FC236}">
                <a16:creationId xmlns:a16="http://schemas.microsoft.com/office/drawing/2014/main" id="{9893541F-B75E-4138-8F31-E63B772020A5}"/>
              </a:ext>
            </a:extLst>
          </p:cNvPr>
          <p:cNvSpPr>
            <a:spLocks noGrp="1"/>
          </p:cNvSpPr>
          <p:nvPr>
            <p:ph sz="quarter" idx="24"/>
          </p:nvPr>
        </p:nvSpPr>
        <p:spPr>
          <a:xfrm>
            <a:off x="6257131" y="1489856"/>
            <a:ext cx="5416154" cy="19405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3" name="Content Placeholder 4">
            <a:extLst>
              <a:ext uri="{FF2B5EF4-FFF2-40B4-BE49-F238E27FC236}">
                <a16:creationId xmlns:a16="http://schemas.microsoft.com/office/drawing/2014/main" id="{33D3DD79-2DB3-4D2E-B357-48E5F480DB41}"/>
              </a:ext>
            </a:extLst>
          </p:cNvPr>
          <p:cNvSpPr>
            <a:spLocks noGrp="1"/>
          </p:cNvSpPr>
          <p:nvPr>
            <p:ph sz="quarter" idx="25"/>
          </p:nvPr>
        </p:nvSpPr>
        <p:spPr>
          <a:xfrm>
            <a:off x="6257131" y="4272536"/>
            <a:ext cx="5416154" cy="19405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Content Placeholder 4">
            <a:extLst>
              <a:ext uri="{FF2B5EF4-FFF2-40B4-BE49-F238E27FC236}">
                <a16:creationId xmlns:a16="http://schemas.microsoft.com/office/drawing/2014/main" id="{4A3A4FD3-14DF-4B85-8D4D-90D32C3718DF}"/>
              </a:ext>
            </a:extLst>
          </p:cNvPr>
          <p:cNvSpPr>
            <a:spLocks noGrp="1"/>
          </p:cNvSpPr>
          <p:nvPr>
            <p:ph sz="quarter" idx="26"/>
          </p:nvPr>
        </p:nvSpPr>
        <p:spPr>
          <a:xfrm>
            <a:off x="504032" y="4272536"/>
            <a:ext cx="5416154" cy="19405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5" name="Content Placeholder 4">
            <a:extLst>
              <a:ext uri="{FF2B5EF4-FFF2-40B4-BE49-F238E27FC236}">
                <a16:creationId xmlns:a16="http://schemas.microsoft.com/office/drawing/2014/main" id="{DB3BB2E7-71CE-453A-8B04-2F6F708A7D2A}"/>
              </a:ext>
            </a:extLst>
          </p:cNvPr>
          <p:cNvSpPr>
            <a:spLocks noGrp="1"/>
          </p:cNvSpPr>
          <p:nvPr>
            <p:ph sz="quarter" idx="27"/>
          </p:nvPr>
        </p:nvSpPr>
        <p:spPr>
          <a:xfrm>
            <a:off x="504032" y="1489856"/>
            <a:ext cx="5416154" cy="19405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834984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a:t>Anlass / Gremium, TT. Monat JJJJ </a:t>
            </a:r>
            <a:endParaRPr lang="en-US"/>
          </a:p>
        </p:txBody>
      </p:sp>
      <p:sp>
        <p:nvSpPr>
          <p:cNvPr id="6" name="Slide Number Placeholder 5"/>
          <p:cNvSpPr>
            <a:spLocks noGrp="1"/>
          </p:cNvSpPr>
          <p:nvPr>
            <p:ph type="sldNum" sz="quarter" idx="12"/>
          </p:nvPr>
        </p:nvSpPr>
        <p:spPr/>
        <p:txBody>
          <a:bodyPr/>
          <a:lstStyle/>
          <a:p>
            <a:fld id="{6DDE11E5-5A64-4544-B284-6F6ED3A6A154}" type="slidenum">
              <a:rPr lang="en-US" smtClean="0"/>
              <a:t>‹Nr.›</a:t>
            </a:fld>
            <a:endParaRPr lang="en-US"/>
          </a:p>
        </p:txBody>
      </p:sp>
      <p:sp>
        <p:nvSpPr>
          <p:cNvPr id="8" name="Footer Placeholder 3">
            <a:extLst>
              <a:ext uri="{FF2B5EF4-FFF2-40B4-BE49-F238E27FC236}">
                <a16:creationId xmlns:a16="http://schemas.microsoft.com/office/drawing/2014/main" id="{2FDFF582-82E3-494E-B2F2-6F2D9097876D}"/>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Tree>
    <p:extLst>
      <p:ext uri="{BB962C8B-B14F-4D97-AF65-F5344CB8AC3E}">
        <p14:creationId xmlns:p14="http://schemas.microsoft.com/office/powerpoint/2010/main" val="400545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äsentationstitel 2">
    <p:bg>
      <p:bgPr>
        <a:solidFill>
          <a:schemeClr val="bg1"/>
        </a:solidFill>
        <a:effectLst/>
      </p:bgPr>
    </p:bg>
    <p:spTree>
      <p:nvGrpSpPr>
        <p:cNvPr id="1" name=""/>
        <p:cNvGrpSpPr/>
        <p:nvPr/>
      </p:nvGrpSpPr>
      <p:grpSpPr>
        <a:xfrm>
          <a:off x="0" y="0"/>
          <a:ext cx="0" cy="0"/>
          <a:chOff x="0" y="0"/>
          <a:chExt cx="0" cy="0"/>
        </a:xfrm>
      </p:grpSpPr>
      <p:sp>
        <p:nvSpPr>
          <p:cNvPr id="116" name="Picture Placeholder 7">
            <a:extLst>
              <a:ext uri="{FF2B5EF4-FFF2-40B4-BE49-F238E27FC236}">
                <a16:creationId xmlns:a16="http://schemas.microsoft.com/office/drawing/2014/main" id="{D33FD100-8603-4CB6-90F4-EE097A36AAF7}"/>
              </a:ext>
            </a:extLst>
          </p:cNvPr>
          <p:cNvSpPr>
            <a:spLocks noGrp="1"/>
          </p:cNvSpPr>
          <p:nvPr>
            <p:ph type="pic" sz="quarter" idx="15"/>
          </p:nvPr>
        </p:nvSpPr>
        <p:spPr>
          <a:xfrm>
            <a:off x="0" y="0"/>
            <a:ext cx="12192000" cy="6858000"/>
          </a:xfrm>
          <a:blipFill>
            <a:blip r:embed="rId2"/>
            <a:stretch>
              <a:fillRect/>
            </a:stretch>
          </a:blipFill>
        </p:spPr>
        <p:txBody>
          <a:bodyPr/>
          <a:lstStyle>
            <a:lvl1pPr algn="r">
              <a:defRPr/>
            </a:lvl1pPr>
          </a:lstStyle>
          <a:p>
            <a:r>
              <a:rPr lang="de-DE"/>
              <a:t>Bild durch Klicken auf Symbol hinzufügen</a:t>
            </a:r>
            <a:endParaRPr lang="en-US"/>
          </a:p>
        </p:txBody>
      </p:sp>
      <p:sp>
        <p:nvSpPr>
          <p:cNvPr id="117" name="Text Placeholder 10">
            <a:extLst>
              <a:ext uri="{FF2B5EF4-FFF2-40B4-BE49-F238E27FC236}">
                <a16:creationId xmlns:a16="http://schemas.microsoft.com/office/drawing/2014/main" id="{144C4BA8-7FCC-4403-8573-A8A4185B3B06}"/>
              </a:ext>
            </a:extLst>
          </p:cNvPr>
          <p:cNvSpPr>
            <a:spLocks noGrp="1"/>
          </p:cNvSpPr>
          <p:nvPr>
            <p:ph type="body" sz="quarter" idx="16"/>
          </p:nvPr>
        </p:nvSpPr>
        <p:spPr>
          <a:xfrm>
            <a:off x="0" y="0"/>
            <a:ext cx="7929563" cy="4687200"/>
          </a:xfrm>
          <a:solidFill>
            <a:schemeClr val="accent2"/>
          </a:solidFill>
        </p:spPr>
        <p:txBody>
          <a:bodyPr/>
          <a:lstStyle>
            <a:lvl1pPr>
              <a:defRPr>
                <a:noFill/>
              </a:defRPr>
            </a:lvl1pPr>
          </a:lstStyle>
          <a:p>
            <a:pPr lvl="0"/>
            <a:r>
              <a:rPr lang="de-DE"/>
              <a:t>Formatvorlagen des Textmasters bearbeiten</a:t>
            </a:r>
          </a:p>
        </p:txBody>
      </p:sp>
      <p:sp>
        <p:nvSpPr>
          <p:cNvPr id="120" name="Date Placeholder 3">
            <a:extLst>
              <a:ext uri="{FF2B5EF4-FFF2-40B4-BE49-F238E27FC236}">
                <a16:creationId xmlns:a16="http://schemas.microsoft.com/office/drawing/2014/main" id="{1A262CD0-D9E7-456D-BB81-708F9E7847E3}"/>
              </a:ext>
            </a:extLst>
          </p:cNvPr>
          <p:cNvSpPr>
            <a:spLocks noGrp="1"/>
          </p:cNvSpPr>
          <p:nvPr>
            <p:ph type="dt" sz="half" idx="10"/>
          </p:nvPr>
        </p:nvSpPr>
        <p:spPr bwMode="grayWhite">
          <a:xfrm>
            <a:off x="504030" y="3107462"/>
            <a:ext cx="6520131" cy="317439"/>
          </a:xfrm>
        </p:spPr>
        <p:txBody>
          <a:bodyPr/>
          <a:lstStyle>
            <a:lvl1pPr>
              <a:lnSpc>
                <a:spcPts val="2500"/>
              </a:lnSpc>
              <a:defRPr sz="2000" b="0">
                <a:solidFill>
                  <a:schemeClr val="bg1"/>
                </a:solidFill>
                <a:latin typeface="+mj-lt"/>
                <a:cs typeface="Calibri" panose="020F0502020204030204" pitchFamily="34" charset="0"/>
              </a:defRPr>
            </a:lvl1pPr>
          </a:lstStyle>
          <a:p>
            <a:r>
              <a:rPr lang="de-DE"/>
              <a:t>Anlass / Gremium, TT. Monat JJJJ </a:t>
            </a:r>
            <a:endParaRPr lang="de-DE" dirty="0"/>
          </a:p>
        </p:txBody>
      </p:sp>
      <p:sp>
        <p:nvSpPr>
          <p:cNvPr id="2" name="Title 1"/>
          <p:cNvSpPr>
            <a:spLocks noGrp="1"/>
          </p:cNvSpPr>
          <p:nvPr>
            <p:ph type="ctrTitle"/>
          </p:nvPr>
        </p:nvSpPr>
        <p:spPr bwMode="grayWhite">
          <a:xfrm>
            <a:off x="504031" y="924216"/>
            <a:ext cx="6520131" cy="2064313"/>
          </a:xfrm>
        </p:spPr>
        <p:txBody>
          <a:bodyPr anchor="t"/>
          <a:lstStyle>
            <a:lvl1pPr algn="l">
              <a:lnSpc>
                <a:spcPts val="5150"/>
              </a:lnSpc>
              <a:defRPr sz="4800" b="1">
                <a:solidFill>
                  <a:schemeClr val="bg1"/>
                </a:solidFill>
                <a:latin typeface="+mj-lt"/>
              </a:defRPr>
            </a:lvl1pPr>
          </a:lstStyle>
          <a:p>
            <a:r>
              <a:rPr lang="de-DE"/>
              <a:t>Titelmasterformat durch Klicken bearbeiten</a:t>
            </a:r>
            <a:endParaRPr lang="en-US" dirty="0"/>
          </a:p>
        </p:txBody>
      </p:sp>
      <p:sp>
        <p:nvSpPr>
          <p:cNvPr id="5" name="Footer Placeholder 4"/>
          <p:cNvSpPr>
            <a:spLocks noGrp="1"/>
          </p:cNvSpPr>
          <p:nvPr>
            <p:ph type="ftr" sz="quarter" idx="11"/>
          </p:nvPr>
        </p:nvSpPr>
        <p:spPr bwMode="black"/>
        <p:txBody>
          <a:bodyPr/>
          <a:lstStyle>
            <a:lvl1pPr>
              <a:defRPr>
                <a:noFill/>
              </a:defRPr>
            </a:lvl1pPr>
          </a:lstStyle>
          <a:p>
            <a:r>
              <a:rPr lang="de-CH"/>
              <a:t>Unternehmenspräsentation Stiftung Auffangeinrichtung BVG – 2024</a:t>
            </a:r>
            <a:endParaRPr lang="en-US"/>
          </a:p>
        </p:txBody>
      </p:sp>
      <p:sp>
        <p:nvSpPr>
          <p:cNvPr id="6" name="Slide Number Placeholder 5"/>
          <p:cNvSpPr>
            <a:spLocks noGrp="1"/>
          </p:cNvSpPr>
          <p:nvPr>
            <p:ph type="sldNum" sz="quarter" idx="12"/>
          </p:nvPr>
        </p:nvSpPr>
        <p:spPr/>
        <p:txBody>
          <a:bodyPr/>
          <a:lstStyle>
            <a:lvl1pPr>
              <a:defRPr>
                <a:noFill/>
              </a:defRPr>
            </a:lvl1pPr>
          </a:lstStyle>
          <a:p>
            <a:fld id="{6DDE11E5-5A64-4544-B284-6F6ED3A6A154}" type="slidenum">
              <a:rPr lang="en-US" smtClean="0"/>
              <a:pPr/>
              <a:t>‹Nr.›</a:t>
            </a:fld>
            <a:endParaRPr lang="en-US"/>
          </a:p>
        </p:txBody>
      </p:sp>
      <p:sp>
        <p:nvSpPr>
          <p:cNvPr id="118" name="Text Placeholder 15">
            <a:extLst>
              <a:ext uri="{FF2B5EF4-FFF2-40B4-BE49-F238E27FC236}">
                <a16:creationId xmlns:a16="http://schemas.microsoft.com/office/drawing/2014/main" id="{B60935A3-7FFA-4519-B700-41E8A68742DF}"/>
              </a:ext>
            </a:extLst>
          </p:cNvPr>
          <p:cNvSpPr>
            <a:spLocks noGrp="1"/>
          </p:cNvSpPr>
          <p:nvPr>
            <p:ph type="body" sz="quarter" idx="17"/>
          </p:nvPr>
        </p:nvSpPr>
        <p:spPr>
          <a:xfrm>
            <a:off x="7024163" y="3781800"/>
            <a:ext cx="1810800" cy="1810800"/>
          </a:xfrm>
          <a:prstGeom prst="donut">
            <a:avLst>
              <a:gd name="adj" fmla="val 22287"/>
            </a:avLst>
          </a:prstGeom>
          <a:solidFill>
            <a:schemeClr val="bg1"/>
          </a:solidFill>
        </p:spPr>
        <p:txBody>
          <a:bodyPr/>
          <a:lstStyle>
            <a:lvl1pPr>
              <a:defRPr>
                <a:noFill/>
              </a:defRPr>
            </a:lvl1pPr>
          </a:lstStyle>
          <a:p>
            <a:pPr lvl="0"/>
            <a:r>
              <a:rPr lang="de-DE"/>
              <a:t>Formatvorlagen des Textmasters bearbeiten</a:t>
            </a:r>
          </a:p>
        </p:txBody>
      </p:sp>
      <p:sp>
        <p:nvSpPr>
          <p:cNvPr id="121" name="Text Placeholder 10">
            <a:extLst>
              <a:ext uri="{FF2B5EF4-FFF2-40B4-BE49-F238E27FC236}">
                <a16:creationId xmlns:a16="http://schemas.microsoft.com/office/drawing/2014/main" id="{BD37E9F2-EC2F-4559-86A2-C3F95F9F471D}"/>
              </a:ext>
            </a:extLst>
          </p:cNvPr>
          <p:cNvSpPr>
            <a:spLocks noGrp="1"/>
          </p:cNvSpPr>
          <p:nvPr>
            <p:ph type="body" sz="quarter" idx="18"/>
          </p:nvPr>
        </p:nvSpPr>
        <p:spPr bwMode="black">
          <a:xfrm>
            <a:off x="512764" y="6074389"/>
            <a:ext cx="2539800" cy="4050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de-DE"/>
              <a:t>Formatvorlagen des Textmasters bearbeiten</a:t>
            </a:r>
          </a:p>
        </p:txBody>
      </p:sp>
      <p:sp>
        <p:nvSpPr>
          <p:cNvPr id="13" name="Text Placeholder 23">
            <a:extLst>
              <a:ext uri="{FF2B5EF4-FFF2-40B4-BE49-F238E27FC236}">
                <a16:creationId xmlns:a16="http://schemas.microsoft.com/office/drawing/2014/main" id="{C0C83337-FD5A-4072-8EB5-7447FA912033}"/>
              </a:ext>
            </a:extLst>
          </p:cNvPr>
          <p:cNvSpPr>
            <a:spLocks noGrp="1"/>
          </p:cNvSpPr>
          <p:nvPr>
            <p:ph type="body" sz="quarter" idx="13" hasCustomPrompt="1"/>
          </p:nvPr>
        </p:nvSpPr>
        <p:spPr bwMode="grayWhite">
          <a:xfrm>
            <a:off x="504030" y="3451006"/>
            <a:ext cx="6520131" cy="648000"/>
          </a:xfrm>
        </p:spPr>
        <p:txBody>
          <a:bodyPr anchor="t"/>
          <a:lstStyle>
            <a:lvl1pPr>
              <a:lnSpc>
                <a:spcPts val="2500"/>
              </a:lnSpc>
              <a:spcBef>
                <a:spcPts val="0"/>
              </a:spcBef>
              <a:defRPr sz="2000" b="0">
                <a:solidFill>
                  <a:schemeClr val="bg1"/>
                </a:solidFill>
                <a:latin typeface="Calibri" panose="020F0502020204030204" pitchFamily="34" charset="0"/>
                <a:cs typeface="Calibri" panose="020F0502020204030204" pitchFamily="34" charset="0"/>
              </a:defRPr>
            </a:lvl1pPr>
          </a:lstStyle>
          <a:p>
            <a:pPr lvl="0"/>
            <a:r>
              <a:rPr lang="de-DE" dirty="0"/>
              <a:t>Vorname Name, Funktion  / Vorname Name, Funktion </a:t>
            </a:r>
          </a:p>
        </p:txBody>
      </p:sp>
    </p:spTree>
    <p:extLst>
      <p:ext uri="{BB962C8B-B14F-4D97-AF65-F5344CB8AC3E}">
        <p14:creationId xmlns:p14="http://schemas.microsoft.com/office/powerpoint/2010/main" val="2961562803"/>
      </p:ext>
    </p:extLst>
  </p:cSld>
  <p:clrMapOvr>
    <a:masterClrMapping/>
  </p:clrMapOvr>
  <p:extLst>
    <p:ext uri="{DCECCB84-F9BA-43D5-87BE-67443E8EF086}">
      <p15:sldGuideLst xmlns:p15="http://schemas.microsoft.com/office/powerpoint/2012/main">
        <p15:guide id="1" pos="4995" userDrawn="1">
          <p15:clr>
            <a:srgbClr val="9FCC3B"/>
          </p15:clr>
        </p15:guide>
        <p15:guide id="2" orient="horz" pos="2952" userDrawn="1">
          <p15:clr>
            <a:srgbClr val="9FCC3B"/>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bschluss">
    <p:bg>
      <p:bgPr>
        <a:solidFill>
          <a:schemeClr val="bg1"/>
        </a:solidFill>
        <a:effectLst/>
      </p:bgPr>
    </p:bg>
    <p:spTree>
      <p:nvGrpSpPr>
        <p:cNvPr id="1" name=""/>
        <p:cNvGrpSpPr/>
        <p:nvPr/>
      </p:nvGrpSpPr>
      <p:grpSpPr>
        <a:xfrm>
          <a:off x="0" y="0"/>
          <a:ext cx="0" cy="0"/>
          <a:chOff x="0" y="0"/>
          <a:chExt cx="0" cy="0"/>
        </a:xfrm>
      </p:grpSpPr>
      <p:sp>
        <p:nvSpPr>
          <p:cNvPr id="20" name="Picture Placeholder 7">
            <a:extLst>
              <a:ext uri="{FF2B5EF4-FFF2-40B4-BE49-F238E27FC236}">
                <a16:creationId xmlns:a16="http://schemas.microsoft.com/office/drawing/2014/main" id="{41F5643C-FFE6-4CE4-8078-C967622DDCE5}"/>
              </a:ext>
            </a:extLst>
          </p:cNvPr>
          <p:cNvSpPr>
            <a:spLocks noGrp="1"/>
          </p:cNvSpPr>
          <p:nvPr>
            <p:ph type="pic" sz="quarter" idx="14"/>
          </p:nvPr>
        </p:nvSpPr>
        <p:spPr>
          <a:xfrm>
            <a:off x="4260898" y="0"/>
            <a:ext cx="7931102" cy="2330971"/>
          </a:xfrm>
          <a:blipFill>
            <a:blip r:embed="rId2"/>
            <a:stretch>
              <a:fillRect/>
            </a:stretch>
          </a:blipFill>
        </p:spPr>
        <p:txBody>
          <a:bodyPr/>
          <a:lstStyle/>
          <a:p>
            <a:r>
              <a:rPr lang="de-DE"/>
              <a:t>Bild durch Klicken auf Symbol hinzufügen</a:t>
            </a:r>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6DDE11E5-5A64-4544-B284-6F6ED3A6A154}" type="slidenum">
              <a:rPr lang="en-US" smtClean="0"/>
              <a:pPr/>
              <a:t>‹Nr.›</a:t>
            </a:fld>
            <a:endParaRPr lang="en-US"/>
          </a:p>
        </p:txBody>
      </p:sp>
      <p:sp>
        <p:nvSpPr>
          <p:cNvPr id="16" name="Freeform 5">
            <a:extLst>
              <a:ext uri="{FF2B5EF4-FFF2-40B4-BE49-F238E27FC236}">
                <a16:creationId xmlns:a16="http://schemas.microsoft.com/office/drawing/2014/main" id="{55701E1F-EBA1-4E09-829A-EAE78D2F1861}"/>
              </a:ext>
            </a:extLst>
          </p:cNvPr>
          <p:cNvSpPr>
            <a:spLocks noEditPoints="1"/>
          </p:cNvSpPr>
          <p:nvPr userDrawn="1"/>
        </p:nvSpPr>
        <p:spPr bwMode="auto">
          <a:xfrm>
            <a:off x="-3295800" y="-2924790"/>
            <a:ext cx="6591600" cy="6591600"/>
          </a:xfrm>
          <a:custGeom>
            <a:avLst/>
            <a:gdLst>
              <a:gd name="T0" fmla="*/ 2076 w 4152"/>
              <a:gd name="T1" fmla="*/ 4152 h 4152"/>
              <a:gd name="T2" fmla="*/ 1268 w 4152"/>
              <a:gd name="T3" fmla="*/ 3989 h 4152"/>
              <a:gd name="T4" fmla="*/ 608 w 4152"/>
              <a:gd name="T5" fmla="*/ 3544 h 4152"/>
              <a:gd name="T6" fmla="*/ 163 w 4152"/>
              <a:gd name="T7" fmla="*/ 2884 h 4152"/>
              <a:gd name="T8" fmla="*/ 0 w 4152"/>
              <a:gd name="T9" fmla="*/ 2076 h 4152"/>
              <a:gd name="T10" fmla="*/ 163 w 4152"/>
              <a:gd name="T11" fmla="*/ 1268 h 4152"/>
              <a:gd name="T12" fmla="*/ 608 w 4152"/>
              <a:gd name="T13" fmla="*/ 608 h 4152"/>
              <a:gd name="T14" fmla="*/ 1268 w 4152"/>
              <a:gd name="T15" fmla="*/ 163 h 4152"/>
              <a:gd name="T16" fmla="*/ 2076 w 4152"/>
              <a:gd name="T17" fmla="*/ 0 h 4152"/>
              <a:gd name="T18" fmla="*/ 2884 w 4152"/>
              <a:gd name="T19" fmla="*/ 163 h 4152"/>
              <a:gd name="T20" fmla="*/ 3544 w 4152"/>
              <a:gd name="T21" fmla="*/ 608 h 4152"/>
              <a:gd name="T22" fmla="*/ 3989 w 4152"/>
              <a:gd name="T23" fmla="*/ 1268 h 4152"/>
              <a:gd name="T24" fmla="*/ 4152 w 4152"/>
              <a:gd name="T25" fmla="*/ 2076 h 4152"/>
              <a:gd name="T26" fmla="*/ 3989 w 4152"/>
              <a:gd name="T27" fmla="*/ 2884 h 4152"/>
              <a:gd name="T28" fmla="*/ 3544 w 4152"/>
              <a:gd name="T29" fmla="*/ 3544 h 4152"/>
              <a:gd name="T30" fmla="*/ 2884 w 4152"/>
              <a:gd name="T31" fmla="*/ 3989 h 4152"/>
              <a:gd name="T32" fmla="*/ 2076 w 4152"/>
              <a:gd name="T33" fmla="*/ 4152 h 4152"/>
              <a:gd name="T34" fmla="*/ 2076 w 4152"/>
              <a:gd name="T35" fmla="*/ 985 h 4152"/>
              <a:gd name="T36" fmla="*/ 985 w 4152"/>
              <a:gd name="T37" fmla="*/ 2076 h 4152"/>
              <a:gd name="T38" fmla="*/ 2076 w 4152"/>
              <a:gd name="T39" fmla="*/ 3167 h 4152"/>
              <a:gd name="T40" fmla="*/ 3167 w 4152"/>
              <a:gd name="T41" fmla="*/ 2076 h 4152"/>
              <a:gd name="T42" fmla="*/ 2076 w 4152"/>
              <a:gd name="T43" fmla="*/ 985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2" h="4152">
                <a:moveTo>
                  <a:pt x="2076" y="4152"/>
                </a:moveTo>
                <a:cubicBezTo>
                  <a:pt x="1796" y="4152"/>
                  <a:pt x="1524" y="4097"/>
                  <a:pt x="1268" y="3989"/>
                </a:cubicBezTo>
                <a:cubicBezTo>
                  <a:pt x="1021" y="3884"/>
                  <a:pt x="799" y="3734"/>
                  <a:pt x="608" y="3544"/>
                </a:cubicBezTo>
                <a:cubicBezTo>
                  <a:pt x="418" y="3353"/>
                  <a:pt x="268" y="3131"/>
                  <a:pt x="163" y="2884"/>
                </a:cubicBezTo>
                <a:cubicBezTo>
                  <a:pt x="55" y="2628"/>
                  <a:pt x="0" y="2356"/>
                  <a:pt x="0" y="2076"/>
                </a:cubicBezTo>
                <a:cubicBezTo>
                  <a:pt x="0" y="1796"/>
                  <a:pt x="55" y="1524"/>
                  <a:pt x="163" y="1268"/>
                </a:cubicBezTo>
                <a:cubicBezTo>
                  <a:pt x="268" y="1020"/>
                  <a:pt x="418" y="798"/>
                  <a:pt x="608" y="608"/>
                </a:cubicBezTo>
                <a:cubicBezTo>
                  <a:pt x="799" y="417"/>
                  <a:pt x="1021" y="268"/>
                  <a:pt x="1268" y="163"/>
                </a:cubicBezTo>
                <a:cubicBezTo>
                  <a:pt x="1524" y="55"/>
                  <a:pt x="1796" y="0"/>
                  <a:pt x="2076" y="0"/>
                </a:cubicBezTo>
                <a:cubicBezTo>
                  <a:pt x="2356" y="0"/>
                  <a:pt x="2628" y="55"/>
                  <a:pt x="2884" y="163"/>
                </a:cubicBezTo>
                <a:cubicBezTo>
                  <a:pt x="3132" y="268"/>
                  <a:pt x="3354" y="417"/>
                  <a:pt x="3544" y="608"/>
                </a:cubicBezTo>
                <a:cubicBezTo>
                  <a:pt x="3735" y="798"/>
                  <a:pt x="3884" y="1020"/>
                  <a:pt x="3989" y="1268"/>
                </a:cubicBezTo>
                <a:cubicBezTo>
                  <a:pt x="4097" y="1524"/>
                  <a:pt x="4152" y="1796"/>
                  <a:pt x="4152" y="2076"/>
                </a:cubicBezTo>
                <a:cubicBezTo>
                  <a:pt x="4152" y="2356"/>
                  <a:pt x="4097" y="2628"/>
                  <a:pt x="3989" y="2884"/>
                </a:cubicBezTo>
                <a:cubicBezTo>
                  <a:pt x="3884" y="3131"/>
                  <a:pt x="3735" y="3353"/>
                  <a:pt x="3544" y="3544"/>
                </a:cubicBezTo>
                <a:cubicBezTo>
                  <a:pt x="3354" y="3734"/>
                  <a:pt x="3132" y="3884"/>
                  <a:pt x="2884" y="3989"/>
                </a:cubicBezTo>
                <a:cubicBezTo>
                  <a:pt x="2628" y="4097"/>
                  <a:pt x="2356" y="4152"/>
                  <a:pt x="2076" y="4152"/>
                </a:cubicBezTo>
                <a:close/>
                <a:moveTo>
                  <a:pt x="2076" y="985"/>
                </a:moveTo>
                <a:cubicBezTo>
                  <a:pt x="1475" y="985"/>
                  <a:pt x="985" y="1474"/>
                  <a:pt x="985" y="2076"/>
                </a:cubicBezTo>
                <a:cubicBezTo>
                  <a:pt x="985" y="2677"/>
                  <a:pt x="1475" y="3167"/>
                  <a:pt x="2076" y="3167"/>
                </a:cubicBezTo>
                <a:cubicBezTo>
                  <a:pt x="2678" y="3167"/>
                  <a:pt x="3167" y="2677"/>
                  <a:pt x="3167" y="2076"/>
                </a:cubicBezTo>
                <a:cubicBezTo>
                  <a:pt x="3167" y="1474"/>
                  <a:pt x="2678" y="985"/>
                  <a:pt x="2076" y="985"/>
                </a:cubicBezTo>
                <a:close/>
              </a:path>
            </a:pathLst>
          </a:custGeom>
          <a:solidFill>
            <a:srgbClr val="0F6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a:p>
        </p:txBody>
      </p:sp>
      <p:grpSp>
        <p:nvGrpSpPr>
          <p:cNvPr id="19" name="Group 8">
            <a:extLst>
              <a:ext uri="{FF2B5EF4-FFF2-40B4-BE49-F238E27FC236}">
                <a16:creationId xmlns:a16="http://schemas.microsoft.com/office/drawing/2014/main" id="{D95C0D77-F457-45BF-A335-A4CC1206D7CD}"/>
              </a:ext>
            </a:extLst>
          </p:cNvPr>
          <p:cNvGrpSpPr>
            <a:grpSpLocks noChangeAspect="1"/>
          </p:cNvGrpSpPr>
          <p:nvPr userDrawn="1"/>
        </p:nvGrpSpPr>
        <p:grpSpPr bwMode="auto">
          <a:xfrm>
            <a:off x="2238375" y="3715544"/>
            <a:ext cx="223838" cy="278606"/>
            <a:chOff x="2820" y="4681"/>
            <a:chExt cx="282" cy="351"/>
          </a:xfrm>
        </p:grpSpPr>
        <p:sp>
          <p:nvSpPr>
            <p:cNvPr id="21" name="Freeform 9">
              <a:extLst>
                <a:ext uri="{FF2B5EF4-FFF2-40B4-BE49-F238E27FC236}">
                  <a16:creationId xmlns:a16="http://schemas.microsoft.com/office/drawing/2014/main" id="{24D344C8-5DD0-42E3-B23D-6456B0F26D00}"/>
                </a:ext>
              </a:extLst>
            </p:cNvPr>
            <p:cNvSpPr>
              <a:spLocks noEditPoints="1"/>
            </p:cNvSpPr>
            <p:nvPr userDrawn="1"/>
          </p:nvSpPr>
          <p:spPr bwMode="auto">
            <a:xfrm>
              <a:off x="2820" y="4681"/>
              <a:ext cx="282" cy="351"/>
            </a:xfrm>
            <a:custGeom>
              <a:avLst/>
              <a:gdLst>
                <a:gd name="T0" fmla="*/ 498 w 996"/>
                <a:gd name="T1" fmla="*/ 1187 h 1244"/>
                <a:gd name="T2" fmla="*/ 57 w 996"/>
                <a:gd name="T3" fmla="*/ 498 h 1244"/>
                <a:gd name="T4" fmla="*/ 498 w 996"/>
                <a:gd name="T5" fmla="*/ 57 h 1244"/>
                <a:gd name="T6" fmla="*/ 939 w 996"/>
                <a:gd name="T7" fmla="*/ 498 h 1244"/>
                <a:gd name="T8" fmla="*/ 498 w 996"/>
                <a:gd name="T9" fmla="*/ 1187 h 1244"/>
                <a:gd name="T10" fmla="*/ 498 w 996"/>
                <a:gd name="T11" fmla="*/ 0 h 1244"/>
                <a:gd name="T12" fmla="*/ 0 w 996"/>
                <a:gd name="T13" fmla="*/ 498 h 1244"/>
                <a:gd name="T14" fmla="*/ 192 w 996"/>
                <a:gd name="T15" fmla="*/ 970 h 1244"/>
                <a:gd name="T16" fmla="*/ 498 w 996"/>
                <a:gd name="T17" fmla="*/ 1244 h 1244"/>
                <a:gd name="T18" fmla="*/ 797 w 996"/>
                <a:gd name="T19" fmla="*/ 970 h 1244"/>
                <a:gd name="T20" fmla="*/ 996 w 996"/>
                <a:gd name="T21" fmla="*/ 498 h 1244"/>
                <a:gd name="T22" fmla="*/ 498 w 996"/>
                <a:gd name="T23"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6" h="1244">
                  <a:moveTo>
                    <a:pt x="498" y="1187"/>
                  </a:moveTo>
                  <a:cubicBezTo>
                    <a:pt x="398" y="1187"/>
                    <a:pt x="57" y="760"/>
                    <a:pt x="57" y="498"/>
                  </a:cubicBezTo>
                  <a:cubicBezTo>
                    <a:pt x="57" y="255"/>
                    <a:pt x="255" y="57"/>
                    <a:pt x="498" y="57"/>
                  </a:cubicBezTo>
                  <a:cubicBezTo>
                    <a:pt x="741" y="57"/>
                    <a:pt x="939" y="255"/>
                    <a:pt x="939" y="498"/>
                  </a:cubicBezTo>
                  <a:cubicBezTo>
                    <a:pt x="939" y="762"/>
                    <a:pt x="577" y="1187"/>
                    <a:pt x="498" y="1187"/>
                  </a:cubicBezTo>
                  <a:moveTo>
                    <a:pt x="498" y="0"/>
                  </a:moveTo>
                  <a:cubicBezTo>
                    <a:pt x="223" y="0"/>
                    <a:pt x="0" y="223"/>
                    <a:pt x="0" y="498"/>
                  </a:cubicBezTo>
                  <a:cubicBezTo>
                    <a:pt x="0" y="619"/>
                    <a:pt x="72" y="796"/>
                    <a:pt x="192" y="970"/>
                  </a:cubicBezTo>
                  <a:cubicBezTo>
                    <a:pt x="283" y="1103"/>
                    <a:pt x="412" y="1244"/>
                    <a:pt x="498" y="1244"/>
                  </a:cubicBezTo>
                  <a:cubicBezTo>
                    <a:pt x="576" y="1244"/>
                    <a:pt x="708" y="1097"/>
                    <a:pt x="797" y="970"/>
                  </a:cubicBezTo>
                  <a:cubicBezTo>
                    <a:pt x="857" y="886"/>
                    <a:pt x="996" y="670"/>
                    <a:pt x="996" y="498"/>
                  </a:cubicBezTo>
                  <a:cubicBezTo>
                    <a:pt x="996" y="223"/>
                    <a:pt x="773" y="0"/>
                    <a:pt x="498" y="0"/>
                  </a:cubicBezTo>
                </a:path>
              </a:pathLst>
            </a:custGeom>
            <a:solidFill>
              <a:srgbClr val="D4B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
            </a:p>
          </p:txBody>
        </p:sp>
        <p:sp>
          <p:nvSpPr>
            <p:cNvPr id="22" name="Freeform 10">
              <a:extLst>
                <a:ext uri="{FF2B5EF4-FFF2-40B4-BE49-F238E27FC236}">
                  <a16:creationId xmlns:a16="http://schemas.microsoft.com/office/drawing/2014/main" id="{48E88284-6CC9-401B-B342-ADCC07A95E6D}"/>
                </a:ext>
              </a:extLst>
            </p:cNvPr>
            <p:cNvSpPr>
              <a:spLocks noEditPoints="1"/>
            </p:cNvSpPr>
            <p:nvPr userDrawn="1"/>
          </p:nvSpPr>
          <p:spPr bwMode="auto">
            <a:xfrm>
              <a:off x="2910" y="4780"/>
              <a:ext cx="102" cy="101"/>
            </a:xfrm>
            <a:custGeom>
              <a:avLst/>
              <a:gdLst>
                <a:gd name="T0" fmla="*/ 180 w 360"/>
                <a:gd name="T1" fmla="*/ 304 h 360"/>
                <a:gd name="T2" fmla="*/ 57 w 360"/>
                <a:gd name="T3" fmla="*/ 180 h 360"/>
                <a:gd name="T4" fmla="*/ 180 w 360"/>
                <a:gd name="T5" fmla="*/ 57 h 360"/>
                <a:gd name="T6" fmla="*/ 303 w 360"/>
                <a:gd name="T7" fmla="*/ 180 h 360"/>
                <a:gd name="T8" fmla="*/ 180 w 360"/>
                <a:gd name="T9" fmla="*/ 304 h 360"/>
                <a:gd name="T10" fmla="*/ 180 w 360"/>
                <a:gd name="T11" fmla="*/ 0 h 360"/>
                <a:gd name="T12" fmla="*/ 0 w 360"/>
                <a:gd name="T13" fmla="*/ 180 h 360"/>
                <a:gd name="T14" fmla="*/ 180 w 360"/>
                <a:gd name="T15" fmla="*/ 360 h 360"/>
                <a:gd name="T16" fmla="*/ 360 w 360"/>
                <a:gd name="T17" fmla="*/ 180 h 360"/>
                <a:gd name="T18" fmla="*/ 180 w 360"/>
                <a:gd name="T1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60">
                  <a:moveTo>
                    <a:pt x="180" y="304"/>
                  </a:moveTo>
                  <a:cubicBezTo>
                    <a:pt x="112" y="304"/>
                    <a:pt x="57" y="248"/>
                    <a:pt x="57" y="180"/>
                  </a:cubicBezTo>
                  <a:cubicBezTo>
                    <a:pt x="57" y="112"/>
                    <a:pt x="112" y="57"/>
                    <a:pt x="180" y="57"/>
                  </a:cubicBezTo>
                  <a:cubicBezTo>
                    <a:pt x="248" y="57"/>
                    <a:pt x="303" y="112"/>
                    <a:pt x="303" y="180"/>
                  </a:cubicBezTo>
                  <a:cubicBezTo>
                    <a:pt x="303" y="248"/>
                    <a:pt x="248" y="304"/>
                    <a:pt x="180" y="304"/>
                  </a:cubicBezTo>
                  <a:moveTo>
                    <a:pt x="180" y="0"/>
                  </a:moveTo>
                  <a:cubicBezTo>
                    <a:pt x="81" y="0"/>
                    <a:pt x="0" y="81"/>
                    <a:pt x="0" y="180"/>
                  </a:cubicBezTo>
                  <a:cubicBezTo>
                    <a:pt x="0" y="280"/>
                    <a:pt x="81" y="360"/>
                    <a:pt x="180" y="360"/>
                  </a:cubicBezTo>
                  <a:cubicBezTo>
                    <a:pt x="279" y="360"/>
                    <a:pt x="360" y="280"/>
                    <a:pt x="360" y="180"/>
                  </a:cubicBezTo>
                  <a:cubicBezTo>
                    <a:pt x="360" y="81"/>
                    <a:pt x="279" y="0"/>
                    <a:pt x="180" y="0"/>
                  </a:cubicBezTo>
                </a:path>
              </a:pathLst>
            </a:custGeom>
            <a:solidFill>
              <a:srgbClr val="D4B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
            </a:p>
          </p:txBody>
        </p:sp>
      </p:grpSp>
      <p:grpSp>
        <p:nvGrpSpPr>
          <p:cNvPr id="23" name="Group 8">
            <a:extLst>
              <a:ext uri="{FF2B5EF4-FFF2-40B4-BE49-F238E27FC236}">
                <a16:creationId xmlns:a16="http://schemas.microsoft.com/office/drawing/2014/main" id="{5EE4CD1E-E40F-4ACC-9409-3648B4FC8880}"/>
              </a:ext>
            </a:extLst>
          </p:cNvPr>
          <p:cNvGrpSpPr>
            <a:grpSpLocks noChangeAspect="1"/>
          </p:cNvGrpSpPr>
          <p:nvPr userDrawn="1"/>
        </p:nvGrpSpPr>
        <p:grpSpPr bwMode="auto">
          <a:xfrm>
            <a:off x="5984081" y="3715544"/>
            <a:ext cx="223838" cy="278606"/>
            <a:chOff x="2820" y="4681"/>
            <a:chExt cx="282" cy="351"/>
          </a:xfrm>
        </p:grpSpPr>
        <p:sp>
          <p:nvSpPr>
            <p:cNvPr id="24" name="Freeform 9">
              <a:extLst>
                <a:ext uri="{FF2B5EF4-FFF2-40B4-BE49-F238E27FC236}">
                  <a16:creationId xmlns:a16="http://schemas.microsoft.com/office/drawing/2014/main" id="{E8F26C46-7BD7-44C4-BC6D-52C81D625253}"/>
                </a:ext>
              </a:extLst>
            </p:cNvPr>
            <p:cNvSpPr>
              <a:spLocks noEditPoints="1"/>
            </p:cNvSpPr>
            <p:nvPr userDrawn="1"/>
          </p:nvSpPr>
          <p:spPr bwMode="auto">
            <a:xfrm>
              <a:off x="2820" y="4681"/>
              <a:ext cx="282" cy="351"/>
            </a:xfrm>
            <a:custGeom>
              <a:avLst/>
              <a:gdLst>
                <a:gd name="T0" fmla="*/ 498 w 996"/>
                <a:gd name="T1" fmla="*/ 1187 h 1244"/>
                <a:gd name="T2" fmla="*/ 57 w 996"/>
                <a:gd name="T3" fmla="*/ 498 h 1244"/>
                <a:gd name="T4" fmla="*/ 498 w 996"/>
                <a:gd name="T5" fmla="*/ 57 h 1244"/>
                <a:gd name="T6" fmla="*/ 939 w 996"/>
                <a:gd name="T7" fmla="*/ 498 h 1244"/>
                <a:gd name="T8" fmla="*/ 498 w 996"/>
                <a:gd name="T9" fmla="*/ 1187 h 1244"/>
                <a:gd name="T10" fmla="*/ 498 w 996"/>
                <a:gd name="T11" fmla="*/ 0 h 1244"/>
                <a:gd name="T12" fmla="*/ 0 w 996"/>
                <a:gd name="T13" fmla="*/ 498 h 1244"/>
                <a:gd name="T14" fmla="*/ 192 w 996"/>
                <a:gd name="T15" fmla="*/ 970 h 1244"/>
                <a:gd name="T16" fmla="*/ 498 w 996"/>
                <a:gd name="T17" fmla="*/ 1244 h 1244"/>
                <a:gd name="T18" fmla="*/ 797 w 996"/>
                <a:gd name="T19" fmla="*/ 970 h 1244"/>
                <a:gd name="T20" fmla="*/ 996 w 996"/>
                <a:gd name="T21" fmla="*/ 498 h 1244"/>
                <a:gd name="T22" fmla="*/ 498 w 996"/>
                <a:gd name="T23"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6" h="1244">
                  <a:moveTo>
                    <a:pt x="498" y="1187"/>
                  </a:moveTo>
                  <a:cubicBezTo>
                    <a:pt x="398" y="1187"/>
                    <a:pt x="57" y="760"/>
                    <a:pt x="57" y="498"/>
                  </a:cubicBezTo>
                  <a:cubicBezTo>
                    <a:pt x="57" y="255"/>
                    <a:pt x="255" y="57"/>
                    <a:pt x="498" y="57"/>
                  </a:cubicBezTo>
                  <a:cubicBezTo>
                    <a:pt x="741" y="57"/>
                    <a:pt x="939" y="255"/>
                    <a:pt x="939" y="498"/>
                  </a:cubicBezTo>
                  <a:cubicBezTo>
                    <a:pt x="939" y="762"/>
                    <a:pt x="577" y="1187"/>
                    <a:pt x="498" y="1187"/>
                  </a:cubicBezTo>
                  <a:moveTo>
                    <a:pt x="498" y="0"/>
                  </a:moveTo>
                  <a:cubicBezTo>
                    <a:pt x="223" y="0"/>
                    <a:pt x="0" y="223"/>
                    <a:pt x="0" y="498"/>
                  </a:cubicBezTo>
                  <a:cubicBezTo>
                    <a:pt x="0" y="619"/>
                    <a:pt x="72" y="796"/>
                    <a:pt x="192" y="970"/>
                  </a:cubicBezTo>
                  <a:cubicBezTo>
                    <a:pt x="283" y="1103"/>
                    <a:pt x="412" y="1244"/>
                    <a:pt x="498" y="1244"/>
                  </a:cubicBezTo>
                  <a:cubicBezTo>
                    <a:pt x="576" y="1244"/>
                    <a:pt x="708" y="1097"/>
                    <a:pt x="797" y="970"/>
                  </a:cubicBezTo>
                  <a:cubicBezTo>
                    <a:pt x="857" y="886"/>
                    <a:pt x="996" y="670"/>
                    <a:pt x="996" y="498"/>
                  </a:cubicBezTo>
                  <a:cubicBezTo>
                    <a:pt x="996" y="223"/>
                    <a:pt x="773" y="0"/>
                    <a:pt x="498" y="0"/>
                  </a:cubicBezTo>
                </a:path>
              </a:pathLst>
            </a:custGeom>
            <a:solidFill>
              <a:srgbClr val="D4B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
            </a:p>
          </p:txBody>
        </p:sp>
        <p:sp>
          <p:nvSpPr>
            <p:cNvPr id="25" name="Freeform 10">
              <a:extLst>
                <a:ext uri="{FF2B5EF4-FFF2-40B4-BE49-F238E27FC236}">
                  <a16:creationId xmlns:a16="http://schemas.microsoft.com/office/drawing/2014/main" id="{3C6DAE73-F96F-424C-972A-77E5C5D1054A}"/>
                </a:ext>
              </a:extLst>
            </p:cNvPr>
            <p:cNvSpPr>
              <a:spLocks noEditPoints="1"/>
            </p:cNvSpPr>
            <p:nvPr userDrawn="1"/>
          </p:nvSpPr>
          <p:spPr bwMode="auto">
            <a:xfrm>
              <a:off x="2910" y="4780"/>
              <a:ext cx="102" cy="101"/>
            </a:xfrm>
            <a:custGeom>
              <a:avLst/>
              <a:gdLst>
                <a:gd name="T0" fmla="*/ 180 w 360"/>
                <a:gd name="T1" fmla="*/ 304 h 360"/>
                <a:gd name="T2" fmla="*/ 57 w 360"/>
                <a:gd name="T3" fmla="*/ 180 h 360"/>
                <a:gd name="T4" fmla="*/ 180 w 360"/>
                <a:gd name="T5" fmla="*/ 57 h 360"/>
                <a:gd name="T6" fmla="*/ 303 w 360"/>
                <a:gd name="T7" fmla="*/ 180 h 360"/>
                <a:gd name="T8" fmla="*/ 180 w 360"/>
                <a:gd name="T9" fmla="*/ 304 h 360"/>
                <a:gd name="T10" fmla="*/ 180 w 360"/>
                <a:gd name="T11" fmla="*/ 0 h 360"/>
                <a:gd name="T12" fmla="*/ 0 w 360"/>
                <a:gd name="T13" fmla="*/ 180 h 360"/>
                <a:gd name="T14" fmla="*/ 180 w 360"/>
                <a:gd name="T15" fmla="*/ 360 h 360"/>
                <a:gd name="T16" fmla="*/ 360 w 360"/>
                <a:gd name="T17" fmla="*/ 180 h 360"/>
                <a:gd name="T18" fmla="*/ 180 w 360"/>
                <a:gd name="T1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60">
                  <a:moveTo>
                    <a:pt x="180" y="304"/>
                  </a:moveTo>
                  <a:cubicBezTo>
                    <a:pt x="112" y="304"/>
                    <a:pt x="57" y="248"/>
                    <a:pt x="57" y="180"/>
                  </a:cubicBezTo>
                  <a:cubicBezTo>
                    <a:pt x="57" y="112"/>
                    <a:pt x="112" y="57"/>
                    <a:pt x="180" y="57"/>
                  </a:cubicBezTo>
                  <a:cubicBezTo>
                    <a:pt x="248" y="57"/>
                    <a:pt x="303" y="112"/>
                    <a:pt x="303" y="180"/>
                  </a:cubicBezTo>
                  <a:cubicBezTo>
                    <a:pt x="303" y="248"/>
                    <a:pt x="248" y="304"/>
                    <a:pt x="180" y="304"/>
                  </a:cubicBezTo>
                  <a:moveTo>
                    <a:pt x="180" y="0"/>
                  </a:moveTo>
                  <a:cubicBezTo>
                    <a:pt x="81" y="0"/>
                    <a:pt x="0" y="81"/>
                    <a:pt x="0" y="180"/>
                  </a:cubicBezTo>
                  <a:cubicBezTo>
                    <a:pt x="0" y="280"/>
                    <a:pt x="81" y="360"/>
                    <a:pt x="180" y="360"/>
                  </a:cubicBezTo>
                  <a:cubicBezTo>
                    <a:pt x="279" y="360"/>
                    <a:pt x="360" y="280"/>
                    <a:pt x="360" y="180"/>
                  </a:cubicBezTo>
                  <a:cubicBezTo>
                    <a:pt x="360" y="81"/>
                    <a:pt x="279" y="0"/>
                    <a:pt x="180" y="0"/>
                  </a:cubicBezTo>
                </a:path>
              </a:pathLst>
            </a:custGeom>
            <a:solidFill>
              <a:srgbClr val="D4B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
            </a:p>
          </p:txBody>
        </p:sp>
      </p:grpSp>
      <p:grpSp>
        <p:nvGrpSpPr>
          <p:cNvPr id="26" name="Group 8">
            <a:extLst>
              <a:ext uri="{FF2B5EF4-FFF2-40B4-BE49-F238E27FC236}">
                <a16:creationId xmlns:a16="http://schemas.microsoft.com/office/drawing/2014/main" id="{1A67AC38-149A-4A06-8978-E941ADC330E1}"/>
              </a:ext>
            </a:extLst>
          </p:cNvPr>
          <p:cNvGrpSpPr>
            <a:grpSpLocks noChangeAspect="1"/>
          </p:cNvGrpSpPr>
          <p:nvPr userDrawn="1"/>
        </p:nvGrpSpPr>
        <p:grpSpPr bwMode="auto">
          <a:xfrm>
            <a:off x="9729787" y="3715544"/>
            <a:ext cx="223838" cy="278606"/>
            <a:chOff x="2820" y="4681"/>
            <a:chExt cx="282" cy="351"/>
          </a:xfrm>
        </p:grpSpPr>
        <p:sp>
          <p:nvSpPr>
            <p:cNvPr id="27" name="Freeform 9">
              <a:extLst>
                <a:ext uri="{FF2B5EF4-FFF2-40B4-BE49-F238E27FC236}">
                  <a16:creationId xmlns:a16="http://schemas.microsoft.com/office/drawing/2014/main" id="{B192DB89-8FA2-4D36-9CED-866554CC2E20}"/>
                </a:ext>
              </a:extLst>
            </p:cNvPr>
            <p:cNvSpPr>
              <a:spLocks noEditPoints="1"/>
            </p:cNvSpPr>
            <p:nvPr userDrawn="1"/>
          </p:nvSpPr>
          <p:spPr bwMode="auto">
            <a:xfrm>
              <a:off x="2820" y="4681"/>
              <a:ext cx="282" cy="351"/>
            </a:xfrm>
            <a:custGeom>
              <a:avLst/>
              <a:gdLst>
                <a:gd name="T0" fmla="*/ 498 w 996"/>
                <a:gd name="T1" fmla="*/ 1187 h 1244"/>
                <a:gd name="T2" fmla="*/ 57 w 996"/>
                <a:gd name="T3" fmla="*/ 498 h 1244"/>
                <a:gd name="T4" fmla="*/ 498 w 996"/>
                <a:gd name="T5" fmla="*/ 57 h 1244"/>
                <a:gd name="T6" fmla="*/ 939 w 996"/>
                <a:gd name="T7" fmla="*/ 498 h 1244"/>
                <a:gd name="T8" fmla="*/ 498 w 996"/>
                <a:gd name="T9" fmla="*/ 1187 h 1244"/>
                <a:gd name="T10" fmla="*/ 498 w 996"/>
                <a:gd name="T11" fmla="*/ 0 h 1244"/>
                <a:gd name="T12" fmla="*/ 0 w 996"/>
                <a:gd name="T13" fmla="*/ 498 h 1244"/>
                <a:gd name="T14" fmla="*/ 192 w 996"/>
                <a:gd name="T15" fmla="*/ 970 h 1244"/>
                <a:gd name="T16" fmla="*/ 498 w 996"/>
                <a:gd name="T17" fmla="*/ 1244 h 1244"/>
                <a:gd name="T18" fmla="*/ 797 w 996"/>
                <a:gd name="T19" fmla="*/ 970 h 1244"/>
                <a:gd name="T20" fmla="*/ 996 w 996"/>
                <a:gd name="T21" fmla="*/ 498 h 1244"/>
                <a:gd name="T22" fmla="*/ 498 w 996"/>
                <a:gd name="T23"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6" h="1244">
                  <a:moveTo>
                    <a:pt x="498" y="1187"/>
                  </a:moveTo>
                  <a:cubicBezTo>
                    <a:pt x="398" y="1187"/>
                    <a:pt x="57" y="760"/>
                    <a:pt x="57" y="498"/>
                  </a:cubicBezTo>
                  <a:cubicBezTo>
                    <a:pt x="57" y="255"/>
                    <a:pt x="255" y="57"/>
                    <a:pt x="498" y="57"/>
                  </a:cubicBezTo>
                  <a:cubicBezTo>
                    <a:pt x="741" y="57"/>
                    <a:pt x="939" y="255"/>
                    <a:pt x="939" y="498"/>
                  </a:cubicBezTo>
                  <a:cubicBezTo>
                    <a:pt x="939" y="762"/>
                    <a:pt x="577" y="1187"/>
                    <a:pt x="498" y="1187"/>
                  </a:cubicBezTo>
                  <a:moveTo>
                    <a:pt x="498" y="0"/>
                  </a:moveTo>
                  <a:cubicBezTo>
                    <a:pt x="223" y="0"/>
                    <a:pt x="0" y="223"/>
                    <a:pt x="0" y="498"/>
                  </a:cubicBezTo>
                  <a:cubicBezTo>
                    <a:pt x="0" y="619"/>
                    <a:pt x="72" y="796"/>
                    <a:pt x="192" y="970"/>
                  </a:cubicBezTo>
                  <a:cubicBezTo>
                    <a:pt x="283" y="1103"/>
                    <a:pt x="412" y="1244"/>
                    <a:pt x="498" y="1244"/>
                  </a:cubicBezTo>
                  <a:cubicBezTo>
                    <a:pt x="576" y="1244"/>
                    <a:pt x="708" y="1097"/>
                    <a:pt x="797" y="970"/>
                  </a:cubicBezTo>
                  <a:cubicBezTo>
                    <a:pt x="857" y="886"/>
                    <a:pt x="996" y="670"/>
                    <a:pt x="996" y="498"/>
                  </a:cubicBezTo>
                  <a:cubicBezTo>
                    <a:pt x="996" y="223"/>
                    <a:pt x="773" y="0"/>
                    <a:pt x="498" y="0"/>
                  </a:cubicBezTo>
                </a:path>
              </a:pathLst>
            </a:custGeom>
            <a:solidFill>
              <a:srgbClr val="D4B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
            </a:p>
          </p:txBody>
        </p:sp>
        <p:sp>
          <p:nvSpPr>
            <p:cNvPr id="28" name="Freeform 10">
              <a:extLst>
                <a:ext uri="{FF2B5EF4-FFF2-40B4-BE49-F238E27FC236}">
                  <a16:creationId xmlns:a16="http://schemas.microsoft.com/office/drawing/2014/main" id="{1CEB8A32-BAEA-4D0E-840A-9B3C4DEBF322}"/>
                </a:ext>
              </a:extLst>
            </p:cNvPr>
            <p:cNvSpPr>
              <a:spLocks noEditPoints="1"/>
            </p:cNvSpPr>
            <p:nvPr userDrawn="1"/>
          </p:nvSpPr>
          <p:spPr bwMode="auto">
            <a:xfrm>
              <a:off x="2910" y="4780"/>
              <a:ext cx="102" cy="101"/>
            </a:xfrm>
            <a:custGeom>
              <a:avLst/>
              <a:gdLst>
                <a:gd name="T0" fmla="*/ 180 w 360"/>
                <a:gd name="T1" fmla="*/ 304 h 360"/>
                <a:gd name="T2" fmla="*/ 57 w 360"/>
                <a:gd name="T3" fmla="*/ 180 h 360"/>
                <a:gd name="T4" fmla="*/ 180 w 360"/>
                <a:gd name="T5" fmla="*/ 57 h 360"/>
                <a:gd name="T6" fmla="*/ 303 w 360"/>
                <a:gd name="T7" fmla="*/ 180 h 360"/>
                <a:gd name="T8" fmla="*/ 180 w 360"/>
                <a:gd name="T9" fmla="*/ 304 h 360"/>
                <a:gd name="T10" fmla="*/ 180 w 360"/>
                <a:gd name="T11" fmla="*/ 0 h 360"/>
                <a:gd name="T12" fmla="*/ 0 w 360"/>
                <a:gd name="T13" fmla="*/ 180 h 360"/>
                <a:gd name="T14" fmla="*/ 180 w 360"/>
                <a:gd name="T15" fmla="*/ 360 h 360"/>
                <a:gd name="T16" fmla="*/ 360 w 360"/>
                <a:gd name="T17" fmla="*/ 180 h 360"/>
                <a:gd name="T18" fmla="*/ 180 w 360"/>
                <a:gd name="T1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60">
                  <a:moveTo>
                    <a:pt x="180" y="304"/>
                  </a:moveTo>
                  <a:cubicBezTo>
                    <a:pt x="112" y="304"/>
                    <a:pt x="57" y="248"/>
                    <a:pt x="57" y="180"/>
                  </a:cubicBezTo>
                  <a:cubicBezTo>
                    <a:pt x="57" y="112"/>
                    <a:pt x="112" y="57"/>
                    <a:pt x="180" y="57"/>
                  </a:cubicBezTo>
                  <a:cubicBezTo>
                    <a:pt x="248" y="57"/>
                    <a:pt x="303" y="112"/>
                    <a:pt x="303" y="180"/>
                  </a:cubicBezTo>
                  <a:cubicBezTo>
                    <a:pt x="303" y="248"/>
                    <a:pt x="248" y="304"/>
                    <a:pt x="180" y="304"/>
                  </a:cubicBezTo>
                  <a:moveTo>
                    <a:pt x="180" y="0"/>
                  </a:moveTo>
                  <a:cubicBezTo>
                    <a:pt x="81" y="0"/>
                    <a:pt x="0" y="81"/>
                    <a:pt x="0" y="180"/>
                  </a:cubicBezTo>
                  <a:cubicBezTo>
                    <a:pt x="0" y="280"/>
                    <a:pt x="81" y="360"/>
                    <a:pt x="180" y="360"/>
                  </a:cubicBezTo>
                  <a:cubicBezTo>
                    <a:pt x="279" y="360"/>
                    <a:pt x="360" y="280"/>
                    <a:pt x="360" y="180"/>
                  </a:cubicBezTo>
                  <a:cubicBezTo>
                    <a:pt x="360" y="81"/>
                    <a:pt x="279" y="0"/>
                    <a:pt x="180" y="0"/>
                  </a:cubicBezTo>
                </a:path>
              </a:pathLst>
            </a:custGeom>
            <a:solidFill>
              <a:srgbClr val="D4B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
            </a:p>
          </p:txBody>
        </p:sp>
      </p:grpSp>
      <p:sp>
        <p:nvSpPr>
          <p:cNvPr id="30" name="Rectangle 29">
            <a:extLst>
              <a:ext uri="{FF2B5EF4-FFF2-40B4-BE49-F238E27FC236}">
                <a16:creationId xmlns:a16="http://schemas.microsoft.com/office/drawing/2014/main" id="{F9A2C3C5-46EB-4902-93CB-081DD89B18EB}"/>
              </a:ext>
            </a:extLst>
          </p:cNvPr>
          <p:cNvSpPr/>
          <p:nvPr userDrawn="1"/>
        </p:nvSpPr>
        <p:spPr>
          <a:xfrm>
            <a:off x="574777" y="4229051"/>
            <a:ext cx="3551034" cy="1725216"/>
          </a:xfrm>
          <a:prstGeom prst="rect">
            <a:avLst/>
          </a:prstGeom>
        </p:spPr>
        <p:txBody>
          <a:bodyPr wrap="square">
            <a:spAutoFit/>
          </a:bodyPr>
          <a:lstStyle/>
          <a:p>
            <a:pPr marR="0" algn="ctr" rtl="0">
              <a:lnSpc>
                <a:spcPts val="1800"/>
              </a:lnSpc>
            </a:pPr>
            <a:r>
              <a:rPr lang="de-DE" sz="1450" b="1" i="0" u="none" strike="noStrike" baseline="0" dirty="0">
                <a:solidFill>
                  <a:srgbClr val="000000"/>
                </a:solidFill>
                <a:latin typeface="Calibri" panose="020F0502020204030204" pitchFamily="34" charset="0"/>
              </a:rPr>
              <a:t>Stiftung Auffangeinrichtung BVG</a:t>
            </a:r>
          </a:p>
          <a:p>
            <a:pPr marR="0" algn="ctr" rtl="0">
              <a:lnSpc>
                <a:spcPts val="1800"/>
              </a:lnSpc>
            </a:pPr>
            <a:r>
              <a:rPr lang="de-DE" sz="1450" b="1" i="0" u="none" strike="noStrike" baseline="0" dirty="0">
                <a:solidFill>
                  <a:srgbClr val="000000"/>
                </a:solidFill>
                <a:latin typeface="Calibri" panose="020F0502020204030204" pitchFamily="34" charset="0"/>
              </a:rPr>
              <a:t>Standort Deutschschweiz </a:t>
            </a:r>
          </a:p>
          <a:p>
            <a:pPr marR="0" algn="ctr" rtl="0">
              <a:lnSpc>
                <a:spcPts val="1800"/>
              </a:lnSpc>
              <a:spcBef>
                <a:spcPts val="1000"/>
              </a:spcBef>
            </a:pPr>
            <a:r>
              <a:rPr lang="de-DE" sz="1450" b="0" i="0" u="none" strike="noStrike" baseline="0" dirty="0">
                <a:solidFill>
                  <a:srgbClr val="000000"/>
                </a:solidFill>
                <a:latin typeface="Calibri Light" panose="020F0302020204030204" pitchFamily="34" charset="0"/>
              </a:rPr>
              <a:t>Elias-Canetti-Strasse 2</a:t>
            </a:r>
          </a:p>
          <a:p>
            <a:pPr marR="0" algn="ctr" rtl="0">
              <a:lnSpc>
                <a:spcPts val="1800"/>
              </a:lnSpc>
            </a:pPr>
            <a:r>
              <a:rPr lang="de-DE" sz="1450" b="0" i="0" u="none" strike="noStrike" baseline="0" dirty="0">
                <a:solidFill>
                  <a:srgbClr val="000000"/>
                </a:solidFill>
                <a:latin typeface="Calibri Light" panose="020F0302020204030204" pitchFamily="34" charset="0"/>
              </a:rPr>
              <a:t>Postfach</a:t>
            </a:r>
          </a:p>
          <a:p>
            <a:pPr marR="0" algn="ctr" rtl="0">
              <a:lnSpc>
                <a:spcPts val="1800"/>
              </a:lnSpc>
            </a:pPr>
            <a:r>
              <a:rPr lang="de-DE" sz="1450" b="0" i="0" u="none" strike="noStrike" baseline="0" dirty="0">
                <a:solidFill>
                  <a:srgbClr val="000000"/>
                </a:solidFill>
                <a:latin typeface="Calibri Light" panose="020F0302020204030204" pitchFamily="34" charset="0"/>
              </a:rPr>
              <a:t>8050 Zürich</a:t>
            </a:r>
            <a:r>
              <a:rPr lang="de-DE" sz="1450" b="1" i="0" u="none" strike="noStrike" baseline="0" dirty="0">
                <a:solidFill>
                  <a:srgbClr val="000000"/>
                </a:solidFill>
                <a:latin typeface="Calibri" panose="020F0502020204030204" pitchFamily="34" charset="0"/>
              </a:rPr>
              <a:t> </a:t>
            </a:r>
          </a:p>
          <a:p>
            <a:pPr marR="0" algn="ctr" rtl="0">
              <a:lnSpc>
                <a:spcPts val="1800"/>
              </a:lnSpc>
              <a:spcBef>
                <a:spcPts val="1000"/>
              </a:spcBef>
            </a:pPr>
            <a:r>
              <a:rPr lang="de-DE" sz="1450" b="0" i="0" u="none" strike="noStrike" baseline="0" dirty="0">
                <a:solidFill>
                  <a:srgbClr val="000000"/>
                </a:solidFill>
                <a:latin typeface="Calibri Light" panose="020F0302020204030204" pitchFamily="34" charset="0"/>
              </a:rPr>
              <a:t>+41 41 799 75 75</a:t>
            </a:r>
            <a:endParaRPr lang="en-US" sz="1450" baseline="0" dirty="0"/>
          </a:p>
        </p:txBody>
      </p:sp>
      <p:sp>
        <p:nvSpPr>
          <p:cNvPr id="31" name="Rectangle 30">
            <a:extLst>
              <a:ext uri="{FF2B5EF4-FFF2-40B4-BE49-F238E27FC236}">
                <a16:creationId xmlns:a16="http://schemas.microsoft.com/office/drawing/2014/main" id="{5182C5D4-A5D5-4EA3-A069-61467B6723DF}"/>
              </a:ext>
            </a:extLst>
          </p:cNvPr>
          <p:cNvSpPr/>
          <p:nvPr userDrawn="1"/>
        </p:nvSpPr>
        <p:spPr>
          <a:xfrm>
            <a:off x="4320483" y="4229051"/>
            <a:ext cx="3551034" cy="1725216"/>
          </a:xfrm>
          <a:prstGeom prst="rect">
            <a:avLst/>
          </a:prstGeom>
        </p:spPr>
        <p:txBody>
          <a:bodyPr wrap="square">
            <a:spAutoFit/>
          </a:bodyPr>
          <a:lstStyle/>
          <a:p>
            <a:pPr marR="0" algn="ctr" rtl="0">
              <a:lnSpc>
                <a:spcPts val="1800"/>
              </a:lnSpc>
            </a:pPr>
            <a:r>
              <a:rPr lang="fr-FR" sz="1450" b="1" i="0" u="none" strike="noStrike" baseline="0" dirty="0">
                <a:solidFill>
                  <a:srgbClr val="000000"/>
                </a:solidFill>
                <a:latin typeface="Calibri" panose="020F0502020204030204" pitchFamily="34" charset="0"/>
              </a:rPr>
              <a:t>Fondation institution supplétive LPP</a:t>
            </a:r>
          </a:p>
          <a:p>
            <a:pPr marR="0" algn="ctr" rtl="0">
              <a:lnSpc>
                <a:spcPts val="1800"/>
              </a:lnSpc>
            </a:pPr>
            <a:r>
              <a:rPr lang="fr-FR" sz="1450" b="1" i="0" u="none" strike="noStrike" baseline="0" dirty="0">
                <a:solidFill>
                  <a:srgbClr val="000000"/>
                </a:solidFill>
                <a:latin typeface="Calibri" panose="020F0502020204030204" pitchFamily="34" charset="0"/>
              </a:rPr>
              <a:t>Agence régionale de la Suisse romande</a:t>
            </a:r>
          </a:p>
          <a:p>
            <a:pPr marR="0" algn="ctr" rtl="0">
              <a:lnSpc>
                <a:spcPts val="1800"/>
              </a:lnSpc>
              <a:spcBef>
                <a:spcPts val="1000"/>
              </a:spcBef>
            </a:pPr>
            <a:r>
              <a:rPr lang="fr-FR" sz="1450" b="0" i="0" u="none" strike="noStrike" kern="1200" baseline="0" dirty="0">
                <a:solidFill>
                  <a:srgbClr val="000000"/>
                </a:solidFill>
                <a:latin typeface="Calibri Light" panose="020F0302020204030204" pitchFamily="34" charset="0"/>
                <a:ea typeface="+mn-ea"/>
                <a:cs typeface="+mn-cs"/>
              </a:rPr>
              <a:t>Boulevard de </a:t>
            </a:r>
            <a:r>
              <a:rPr lang="fr-FR" sz="1450" b="0" i="0" u="none" strike="noStrike" kern="1200" baseline="0" dirty="0" err="1">
                <a:solidFill>
                  <a:srgbClr val="000000"/>
                </a:solidFill>
                <a:latin typeface="Calibri Light" panose="020F0302020204030204" pitchFamily="34" charset="0"/>
                <a:ea typeface="+mn-ea"/>
                <a:cs typeface="+mn-cs"/>
              </a:rPr>
              <a:t>Grancy</a:t>
            </a:r>
            <a:r>
              <a:rPr lang="fr-FR" sz="1450" b="0" i="0" u="none" strike="noStrike" kern="1200" baseline="0" dirty="0">
                <a:solidFill>
                  <a:srgbClr val="000000"/>
                </a:solidFill>
                <a:latin typeface="Calibri Light" panose="020F0302020204030204" pitchFamily="34" charset="0"/>
                <a:ea typeface="+mn-ea"/>
                <a:cs typeface="+mn-cs"/>
              </a:rPr>
              <a:t> 39</a:t>
            </a:r>
          </a:p>
          <a:p>
            <a:pPr marR="0" algn="ctr" rtl="0">
              <a:lnSpc>
                <a:spcPts val="1800"/>
              </a:lnSpc>
            </a:pPr>
            <a:r>
              <a:rPr lang="fr-FR" sz="1450" b="0" i="0" u="none" strike="noStrike" baseline="0" dirty="0">
                <a:solidFill>
                  <a:srgbClr val="000000"/>
                </a:solidFill>
                <a:latin typeface="Calibri Light" panose="020F0302020204030204" pitchFamily="34" charset="0"/>
              </a:rPr>
              <a:t>Case postale 660</a:t>
            </a:r>
          </a:p>
          <a:p>
            <a:pPr marR="0" algn="ctr" rtl="0">
              <a:lnSpc>
                <a:spcPts val="1800"/>
              </a:lnSpc>
            </a:pPr>
            <a:r>
              <a:rPr lang="fr-FR" sz="1450" b="0" i="0" u="none" strike="noStrike" baseline="0" dirty="0">
                <a:solidFill>
                  <a:srgbClr val="000000"/>
                </a:solidFill>
                <a:latin typeface="Calibri Light" panose="020F0302020204030204" pitchFamily="34" charset="0"/>
              </a:rPr>
              <a:t>1006 Lausanne </a:t>
            </a:r>
          </a:p>
          <a:p>
            <a:pPr marR="0" algn="ctr" rtl="0">
              <a:lnSpc>
                <a:spcPts val="1800"/>
              </a:lnSpc>
              <a:spcBef>
                <a:spcPts val="1000"/>
              </a:spcBef>
            </a:pPr>
            <a:r>
              <a:rPr lang="fr-FR" sz="1450" b="0" i="0" u="none" strike="noStrike" baseline="0" dirty="0">
                <a:solidFill>
                  <a:srgbClr val="000000"/>
                </a:solidFill>
                <a:latin typeface="Calibri Light" panose="020F0302020204030204" pitchFamily="34" charset="0"/>
              </a:rPr>
              <a:t>+41 21 340 63 33</a:t>
            </a:r>
            <a:endParaRPr lang="en-US" sz="1450" baseline="0" dirty="0"/>
          </a:p>
        </p:txBody>
      </p:sp>
      <p:sp>
        <p:nvSpPr>
          <p:cNvPr id="32" name="Rectangle 31">
            <a:extLst>
              <a:ext uri="{FF2B5EF4-FFF2-40B4-BE49-F238E27FC236}">
                <a16:creationId xmlns:a16="http://schemas.microsoft.com/office/drawing/2014/main" id="{6C23DC8B-3AF5-47BB-94BD-48C035207AA0}"/>
              </a:ext>
            </a:extLst>
          </p:cNvPr>
          <p:cNvSpPr/>
          <p:nvPr userDrawn="1"/>
        </p:nvSpPr>
        <p:spPr>
          <a:xfrm>
            <a:off x="8066190" y="4229051"/>
            <a:ext cx="3551034" cy="1725216"/>
          </a:xfrm>
          <a:prstGeom prst="rect">
            <a:avLst/>
          </a:prstGeom>
        </p:spPr>
        <p:txBody>
          <a:bodyPr wrap="square">
            <a:spAutoFit/>
          </a:bodyPr>
          <a:lstStyle/>
          <a:p>
            <a:pPr marR="0" algn="ctr" rtl="0">
              <a:lnSpc>
                <a:spcPts val="1800"/>
              </a:lnSpc>
            </a:pPr>
            <a:r>
              <a:rPr lang="it-IT" sz="1450" b="1" i="0" u="none" strike="noStrike" baseline="0" dirty="0">
                <a:solidFill>
                  <a:srgbClr val="000000"/>
                </a:solidFill>
                <a:latin typeface="Calibri" panose="020F0502020204030204" pitchFamily="34" charset="0"/>
              </a:rPr>
              <a:t>Fondazione istituto collettore LPP</a:t>
            </a:r>
          </a:p>
          <a:p>
            <a:pPr marR="0" algn="ctr" rtl="0">
              <a:lnSpc>
                <a:spcPts val="1800"/>
              </a:lnSpc>
            </a:pPr>
            <a:r>
              <a:rPr lang="it-IT" sz="1450" b="1" i="0" u="none" strike="noStrike" baseline="0" dirty="0">
                <a:solidFill>
                  <a:srgbClr val="000000"/>
                </a:solidFill>
                <a:latin typeface="Calibri" panose="020F0502020204030204" pitchFamily="34" charset="0"/>
              </a:rPr>
              <a:t>Agenzia regionale della Svizzera italiana</a:t>
            </a:r>
          </a:p>
          <a:p>
            <a:pPr marR="0" algn="ctr" rtl="0">
              <a:lnSpc>
                <a:spcPts val="1800"/>
              </a:lnSpc>
              <a:spcBef>
                <a:spcPts val="1000"/>
              </a:spcBef>
            </a:pPr>
            <a:r>
              <a:rPr lang="it-IT" sz="1450" b="0" i="0" u="none" strike="noStrike" baseline="0" dirty="0">
                <a:solidFill>
                  <a:srgbClr val="000000"/>
                </a:solidFill>
                <a:latin typeface="+mn-lt"/>
              </a:rPr>
              <a:t>Viale Stazione 36</a:t>
            </a:r>
          </a:p>
          <a:p>
            <a:pPr marR="0" algn="ctr" rtl="0">
              <a:lnSpc>
                <a:spcPts val="1800"/>
              </a:lnSpc>
            </a:pPr>
            <a:r>
              <a:rPr lang="it-IT" sz="1450" b="0" i="0" u="none" strike="noStrike" baseline="0" dirty="0">
                <a:solidFill>
                  <a:srgbClr val="000000"/>
                </a:solidFill>
                <a:latin typeface="+mn-lt"/>
              </a:rPr>
              <a:t>Casella postale</a:t>
            </a:r>
          </a:p>
          <a:p>
            <a:pPr marR="0" algn="ctr" rtl="0">
              <a:lnSpc>
                <a:spcPts val="1800"/>
              </a:lnSpc>
            </a:pPr>
            <a:r>
              <a:rPr lang="it-IT" sz="1450" b="0" i="0" u="none" strike="noStrike" baseline="0" dirty="0">
                <a:solidFill>
                  <a:srgbClr val="000000"/>
                </a:solidFill>
                <a:latin typeface="+mn-lt"/>
              </a:rPr>
              <a:t>6501 Bellinzona</a:t>
            </a:r>
          </a:p>
          <a:p>
            <a:pPr marR="0" algn="ctr" rtl="0">
              <a:lnSpc>
                <a:spcPts val="1800"/>
              </a:lnSpc>
              <a:spcBef>
                <a:spcPts val="1000"/>
              </a:spcBef>
            </a:pPr>
            <a:r>
              <a:rPr lang="it-IT" sz="1450" b="0" i="0" u="none" strike="noStrike" baseline="0" dirty="0">
                <a:solidFill>
                  <a:srgbClr val="000000"/>
                </a:solidFill>
                <a:latin typeface="+mn-lt"/>
              </a:rPr>
              <a:t>+41 91 610 24 24</a:t>
            </a:r>
            <a:endParaRPr lang="en-US" sz="1450" b="0" baseline="0" dirty="0">
              <a:latin typeface="+mn-lt"/>
            </a:endParaRPr>
          </a:p>
        </p:txBody>
      </p:sp>
      <p:sp>
        <p:nvSpPr>
          <p:cNvPr id="29" name="Date Placeholder 3">
            <a:extLst>
              <a:ext uri="{FF2B5EF4-FFF2-40B4-BE49-F238E27FC236}">
                <a16:creationId xmlns:a16="http://schemas.microsoft.com/office/drawing/2014/main" id="{58CE83D3-782B-42E0-8FBF-91E718F49E26}"/>
              </a:ext>
            </a:extLst>
          </p:cNvPr>
          <p:cNvSpPr>
            <a:spLocks noGrp="1"/>
          </p:cNvSpPr>
          <p:nvPr>
            <p:ph type="dt" sz="half" idx="10"/>
          </p:nvPr>
        </p:nvSpPr>
        <p:spPr>
          <a:xfrm>
            <a:off x="504031" y="6935577"/>
            <a:ext cx="2743200" cy="127245"/>
          </a:xfrm>
        </p:spPr>
        <p:txBody>
          <a:bodyPr/>
          <a:lstStyle/>
          <a:p>
            <a:r>
              <a:rPr lang="de-DE"/>
              <a:t>Anlass / Gremium, TT. Monat JJJJ </a:t>
            </a:r>
            <a:endParaRPr lang="en-US"/>
          </a:p>
        </p:txBody>
      </p:sp>
      <p:sp>
        <p:nvSpPr>
          <p:cNvPr id="34" name="Footer Placeholder 3">
            <a:extLst>
              <a:ext uri="{FF2B5EF4-FFF2-40B4-BE49-F238E27FC236}">
                <a16:creationId xmlns:a16="http://schemas.microsoft.com/office/drawing/2014/main" id="{9D38155E-FEF0-4228-ACC1-A78C6FFB4454}"/>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Tree>
    <p:extLst>
      <p:ext uri="{BB962C8B-B14F-4D97-AF65-F5344CB8AC3E}">
        <p14:creationId xmlns:p14="http://schemas.microsoft.com/office/powerpoint/2010/main" val="1253721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Inhalt 1/4 - 2">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E1806FE-39CC-4C2C-9F04-77B8F812E9FE}"/>
              </a:ext>
            </a:extLst>
          </p:cNvPr>
          <p:cNvSpPr>
            <a:spLocks noGrp="1"/>
          </p:cNvSpPr>
          <p:nvPr>
            <p:ph type="body" sz="quarter" idx="13" hasCustomPrompt="1"/>
          </p:nvPr>
        </p:nvSpPr>
        <p:spPr>
          <a:xfrm>
            <a:off x="0" y="0"/>
            <a:ext cx="6096000" cy="3429000"/>
          </a:xfrm>
          <a:solidFill>
            <a:schemeClr val="accent4">
              <a:alpha val="20000"/>
            </a:schemeClr>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de-CH" dirty="0"/>
              <a:t>Formatvorlagen des Textmasters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 name="Title 1">
            <a:extLst>
              <a:ext uri="{FF2B5EF4-FFF2-40B4-BE49-F238E27FC236}">
                <a16:creationId xmlns:a16="http://schemas.microsoft.com/office/drawing/2014/main" id="{B54B236A-2C2C-42CE-9F2F-71FB62E7A6A9}"/>
              </a:ext>
            </a:extLst>
          </p:cNvPr>
          <p:cNvSpPr>
            <a:spLocks noGrp="1"/>
          </p:cNvSpPr>
          <p:nvPr>
            <p:ph type="title" hasCustomPrompt="1"/>
          </p:nvPr>
        </p:nvSpPr>
        <p:spPr>
          <a:xfrm>
            <a:off x="504032" y="922970"/>
            <a:ext cx="5454979" cy="365125"/>
          </a:xfrm>
        </p:spPr>
        <p:txBody>
          <a:bodyPr/>
          <a:lstStyle>
            <a:lvl1pPr>
              <a:defRPr sz="3000" b="0">
                <a:latin typeface="+mj-lt"/>
              </a:defRPr>
            </a:lvl1pPr>
          </a:lstStyle>
          <a:p>
            <a:r>
              <a:rPr lang="de-CH" dirty="0"/>
              <a:t>Titelmasterformat durch Klicken bearbeiten</a:t>
            </a:r>
          </a:p>
        </p:txBody>
      </p:sp>
      <p:sp>
        <p:nvSpPr>
          <p:cNvPr id="11" name="Text Placeholder 9">
            <a:extLst>
              <a:ext uri="{FF2B5EF4-FFF2-40B4-BE49-F238E27FC236}">
                <a16:creationId xmlns:a16="http://schemas.microsoft.com/office/drawing/2014/main" id="{6D3CCA95-7B8E-460D-9BC1-32CAD02E17FF}"/>
              </a:ext>
            </a:extLst>
          </p:cNvPr>
          <p:cNvSpPr>
            <a:spLocks noGrp="1"/>
          </p:cNvSpPr>
          <p:nvPr>
            <p:ph type="body" sz="quarter" idx="14" hasCustomPrompt="1"/>
          </p:nvPr>
        </p:nvSpPr>
        <p:spPr>
          <a:xfrm>
            <a:off x="6096000" y="3429000"/>
            <a:ext cx="6096000" cy="34290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de-CH"/>
              <a:t>Formatvorlagen des Textmasters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3" name="Date Placeholder 2">
            <a:extLst>
              <a:ext uri="{FF2B5EF4-FFF2-40B4-BE49-F238E27FC236}">
                <a16:creationId xmlns:a16="http://schemas.microsoft.com/office/drawing/2014/main" id="{27FEFC14-C892-409C-81F8-86F22AE9D0C0}"/>
              </a:ext>
            </a:extLst>
          </p:cNvPr>
          <p:cNvSpPr>
            <a:spLocks noGrp="1"/>
          </p:cNvSpPr>
          <p:nvPr>
            <p:ph type="dt" sz="half" idx="10"/>
          </p:nvPr>
        </p:nvSpPr>
        <p:spPr/>
        <p:txBody>
          <a:bodyPr/>
          <a:lstStyle/>
          <a:p>
            <a:r>
              <a:rPr lang="de-CH"/>
              <a:t>Anlass / Gremium, TT. Monat JJJJ </a:t>
            </a:r>
            <a:endParaRPr lang="de-CH" dirty="0"/>
          </a:p>
        </p:txBody>
      </p:sp>
      <p:sp>
        <p:nvSpPr>
          <p:cNvPr id="5" name="Slide Number Placeholder 4">
            <a:extLst>
              <a:ext uri="{FF2B5EF4-FFF2-40B4-BE49-F238E27FC236}">
                <a16:creationId xmlns:a16="http://schemas.microsoft.com/office/drawing/2014/main" id="{753DFFAF-DEEE-4CB1-A57B-49FDF6A30A1A}"/>
              </a:ext>
            </a:extLst>
          </p:cNvPr>
          <p:cNvSpPr>
            <a:spLocks noGrp="1"/>
          </p:cNvSpPr>
          <p:nvPr>
            <p:ph type="sldNum" sz="quarter" idx="12"/>
          </p:nvPr>
        </p:nvSpPr>
        <p:spPr/>
        <p:txBody>
          <a:bodyPr/>
          <a:lstStyle>
            <a:lvl1pPr>
              <a:defRPr>
                <a:solidFill>
                  <a:schemeClr val="bg1"/>
                </a:solidFill>
              </a:defRPr>
            </a:lvl1pPr>
          </a:lstStyle>
          <a:p>
            <a:fld id="{6DDE11E5-5A64-4544-B284-6F6ED3A6A154}" type="slidenum">
              <a:rPr lang="de-CH" smtClean="0"/>
              <a:pPr/>
              <a:t>‹Nr.›</a:t>
            </a:fld>
            <a:endParaRPr lang="de-CH" dirty="0"/>
          </a:p>
        </p:txBody>
      </p:sp>
      <p:sp>
        <p:nvSpPr>
          <p:cNvPr id="15" name="Text Placeholder 14">
            <a:extLst>
              <a:ext uri="{FF2B5EF4-FFF2-40B4-BE49-F238E27FC236}">
                <a16:creationId xmlns:a16="http://schemas.microsoft.com/office/drawing/2014/main" id="{441F33CE-F1BC-43D0-AC77-11C717C20B4B}"/>
              </a:ext>
            </a:extLst>
          </p:cNvPr>
          <p:cNvSpPr>
            <a:spLocks noGrp="1"/>
          </p:cNvSpPr>
          <p:nvPr>
            <p:ph type="body" sz="quarter" idx="15" hasCustomPrompt="1"/>
          </p:nvPr>
        </p:nvSpPr>
        <p:spPr>
          <a:xfrm>
            <a:off x="504031" y="1978030"/>
            <a:ext cx="5454979" cy="502861"/>
          </a:xfrm>
        </p:spPr>
        <p:txBody>
          <a:bodyPr/>
          <a:lstStyle>
            <a:lvl1pPr>
              <a:lnSpc>
                <a:spcPts val="2500"/>
              </a:lnSpc>
              <a:defRPr sz="2000">
                <a:solidFill>
                  <a:schemeClr val="accent1"/>
                </a:solidFill>
              </a:defRPr>
            </a:lvl1pPr>
          </a:lstStyle>
          <a:p>
            <a:pPr lvl="0"/>
            <a:r>
              <a:rPr lang="de-CH"/>
              <a:t>Lorem Ipsum Dolor Sit Amet:</a:t>
            </a:r>
            <a:endParaRPr lang="de-CH" dirty="0"/>
          </a:p>
        </p:txBody>
      </p:sp>
      <p:sp>
        <p:nvSpPr>
          <p:cNvPr id="17" name="Content Placeholder 16">
            <a:extLst>
              <a:ext uri="{FF2B5EF4-FFF2-40B4-BE49-F238E27FC236}">
                <a16:creationId xmlns:a16="http://schemas.microsoft.com/office/drawing/2014/main" id="{163C78ED-379B-4765-ADB8-8D881E47F6D9}"/>
              </a:ext>
            </a:extLst>
          </p:cNvPr>
          <p:cNvSpPr>
            <a:spLocks noGrp="1"/>
          </p:cNvSpPr>
          <p:nvPr>
            <p:ph sz="quarter" idx="16" hasCustomPrompt="1"/>
          </p:nvPr>
        </p:nvSpPr>
        <p:spPr>
          <a:xfrm>
            <a:off x="6219284" y="922338"/>
            <a:ext cx="5454000" cy="2282825"/>
          </a:xfrm>
        </p:spPr>
        <p:txBody>
          <a:bodyPr/>
          <a:lstStyle/>
          <a:p>
            <a:pPr lvl="0"/>
            <a:r>
              <a:rPr lang="de-CH"/>
              <a:t>Formatvorlagen des Textmasters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19" name="Content Placeholder 16">
            <a:extLst>
              <a:ext uri="{FF2B5EF4-FFF2-40B4-BE49-F238E27FC236}">
                <a16:creationId xmlns:a16="http://schemas.microsoft.com/office/drawing/2014/main" id="{9A1DC289-B3C7-4514-BE7C-BB4B120BAC6C}"/>
              </a:ext>
            </a:extLst>
          </p:cNvPr>
          <p:cNvSpPr>
            <a:spLocks noGrp="1"/>
          </p:cNvSpPr>
          <p:nvPr>
            <p:ph sz="quarter" idx="17" hasCustomPrompt="1"/>
          </p:nvPr>
        </p:nvSpPr>
        <p:spPr>
          <a:xfrm>
            <a:off x="504824" y="3817620"/>
            <a:ext cx="5454185" cy="2428022"/>
          </a:xfrm>
        </p:spPr>
        <p:txBody>
          <a:bodyPr/>
          <a:lstStyle/>
          <a:p>
            <a:pPr lvl="0"/>
            <a:r>
              <a:rPr lang="de-CH"/>
              <a:t>Formatvorlagen des Textmasters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21" name="Text Placeholder 20">
            <a:extLst>
              <a:ext uri="{FF2B5EF4-FFF2-40B4-BE49-F238E27FC236}">
                <a16:creationId xmlns:a16="http://schemas.microsoft.com/office/drawing/2014/main" id="{53EB2EF5-3244-4DEC-8A98-D8227CDC4373}"/>
              </a:ext>
            </a:extLst>
          </p:cNvPr>
          <p:cNvSpPr>
            <a:spLocks noGrp="1"/>
          </p:cNvSpPr>
          <p:nvPr>
            <p:ph type="body" sz="quarter" idx="18" hasCustomPrompt="1"/>
          </p:nvPr>
        </p:nvSpPr>
        <p:spPr bwMode="grayWhite">
          <a:xfrm>
            <a:off x="6219284" y="3817620"/>
            <a:ext cx="5454000" cy="24280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CH"/>
              <a:t>Formatvorlagen des Textmasters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14" name="Footer Placeholder 3">
            <a:extLst>
              <a:ext uri="{FF2B5EF4-FFF2-40B4-BE49-F238E27FC236}">
                <a16:creationId xmlns:a16="http://schemas.microsoft.com/office/drawing/2014/main" id="{2187457E-CE98-4B62-8C99-CEBE89B6772B}"/>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Traktandum X.X: Thema – TT.MM.JJJJ</a:t>
            </a:r>
            <a:endParaRPr lang="de-CH" dirty="0"/>
          </a:p>
        </p:txBody>
      </p:sp>
    </p:spTree>
    <p:extLst>
      <p:ext uri="{BB962C8B-B14F-4D97-AF65-F5344CB8AC3E}">
        <p14:creationId xmlns:p14="http://schemas.microsoft.com/office/powerpoint/2010/main" val="311314510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äsentationstitel 3">
    <p:bg>
      <p:bgPr>
        <a:solidFill>
          <a:schemeClr val="bg1"/>
        </a:solidFill>
        <a:effectLst/>
      </p:bgPr>
    </p:bg>
    <p:spTree>
      <p:nvGrpSpPr>
        <p:cNvPr id="1" name=""/>
        <p:cNvGrpSpPr/>
        <p:nvPr/>
      </p:nvGrpSpPr>
      <p:grpSpPr>
        <a:xfrm>
          <a:off x="0" y="0"/>
          <a:ext cx="0" cy="0"/>
          <a:chOff x="0" y="0"/>
          <a:chExt cx="0" cy="0"/>
        </a:xfrm>
      </p:grpSpPr>
      <p:sp>
        <p:nvSpPr>
          <p:cNvPr id="118" name="Picture Placeholder 7">
            <a:extLst>
              <a:ext uri="{FF2B5EF4-FFF2-40B4-BE49-F238E27FC236}">
                <a16:creationId xmlns:a16="http://schemas.microsoft.com/office/drawing/2014/main" id="{70D2ED71-CCB2-4EF6-9C91-C2E8945D1C76}"/>
              </a:ext>
            </a:extLst>
          </p:cNvPr>
          <p:cNvSpPr>
            <a:spLocks noGrp="1"/>
          </p:cNvSpPr>
          <p:nvPr>
            <p:ph type="pic" sz="quarter" idx="15"/>
          </p:nvPr>
        </p:nvSpPr>
        <p:spPr>
          <a:xfrm>
            <a:off x="0" y="0"/>
            <a:ext cx="12192000" cy="6858000"/>
          </a:xfrm>
          <a:blipFill>
            <a:blip r:embed="rId2"/>
            <a:stretch>
              <a:fillRect/>
            </a:stretch>
          </a:blipFill>
        </p:spPr>
        <p:txBody>
          <a:bodyPr/>
          <a:lstStyle/>
          <a:p>
            <a:r>
              <a:rPr lang="de-DE"/>
              <a:t>Bild durch Klicken auf Symbol hinzufügen</a:t>
            </a:r>
            <a:endParaRPr lang="en-US"/>
          </a:p>
        </p:txBody>
      </p:sp>
      <p:sp>
        <p:nvSpPr>
          <p:cNvPr id="119" name="Text Placeholder 10">
            <a:extLst>
              <a:ext uri="{FF2B5EF4-FFF2-40B4-BE49-F238E27FC236}">
                <a16:creationId xmlns:a16="http://schemas.microsoft.com/office/drawing/2014/main" id="{EAAE5767-B7F7-4F2D-A6CA-FD8A8E7F67DE}"/>
              </a:ext>
            </a:extLst>
          </p:cNvPr>
          <p:cNvSpPr>
            <a:spLocks noGrp="1"/>
          </p:cNvSpPr>
          <p:nvPr>
            <p:ph type="body" sz="quarter" idx="16"/>
          </p:nvPr>
        </p:nvSpPr>
        <p:spPr>
          <a:xfrm>
            <a:off x="0" y="0"/>
            <a:ext cx="6096599" cy="3429000"/>
          </a:xfrm>
          <a:solidFill>
            <a:schemeClr val="accent3"/>
          </a:solidFill>
        </p:spPr>
        <p:txBody>
          <a:bodyPr/>
          <a:lstStyle>
            <a:lvl1pPr>
              <a:defRPr>
                <a:noFill/>
              </a:defRPr>
            </a:lvl1pPr>
          </a:lstStyle>
          <a:p>
            <a:pPr lvl="0"/>
            <a:r>
              <a:rPr lang="de-DE"/>
              <a:t>Formatvorlagen des Textmasters bearbeiten</a:t>
            </a:r>
          </a:p>
        </p:txBody>
      </p:sp>
      <p:sp>
        <p:nvSpPr>
          <p:cNvPr id="2" name="Title 1"/>
          <p:cNvSpPr>
            <a:spLocks noGrp="1"/>
          </p:cNvSpPr>
          <p:nvPr>
            <p:ph type="ctrTitle" hasCustomPrompt="1"/>
          </p:nvPr>
        </p:nvSpPr>
        <p:spPr bwMode="grayWhite">
          <a:xfrm>
            <a:off x="504032" y="604356"/>
            <a:ext cx="4686569" cy="1462068"/>
          </a:xfrm>
        </p:spPr>
        <p:txBody>
          <a:bodyPr anchor="t"/>
          <a:lstStyle>
            <a:lvl1pPr algn="l">
              <a:lnSpc>
                <a:spcPts val="5150"/>
              </a:lnSpc>
              <a:defRPr sz="4800" b="1">
                <a:solidFill>
                  <a:schemeClr val="bg1"/>
                </a:solidFill>
                <a:latin typeface="+mj-lt"/>
              </a:defRPr>
            </a:lvl1pPr>
          </a:lstStyle>
          <a:p>
            <a:r>
              <a:rPr lang="en-US" dirty="0"/>
              <a:t>Click to edit title style</a:t>
            </a:r>
          </a:p>
        </p:txBody>
      </p:sp>
      <p:sp>
        <p:nvSpPr>
          <p:cNvPr id="5" name="Footer Placeholder 4"/>
          <p:cNvSpPr>
            <a:spLocks noGrp="1"/>
          </p:cNvSpPr>
          <p:nvPr>
            <p:ph type="ftr" sz="quarter" idx="11"/>
          </p:nvPr>
        </p:nvSpPr>
        <p:spPr/>
        <p:txBody>
          <a:bodyPr/>
          <a:lstStyle>
            <a:lvl1pPr>
              <a:defRPr>
                <a:noFill/>
              </a:defRPr>
            </a:lvl1pPr>
          </a:lstStyle>
          <a:p>
            <a:r>
              <a:rPr lang="de-CH"/>
              <a:t>Unternehmenspräsentation Stiftung Auffangeinrichtung BVG – 2024</a:t>
            </a:r>
            <a:endParaRPr lang="en-US"/>
          </a:p>
        </p:txBody>
      </p:sp>
      <p:sp>
        <p:nvSpPr>
          <p:cNvPr id="6" name="Slide Number Placeholder 5"/>
          <p:cNvSpPr>
            <a:spLocks noGrp="1"/>
          </p:cNvSpPr>
          <p:nvPr>
            <p:ph type="sldNum" sz="quarter" idx="12"/>
          </p:nvPr>
        </p:nvSpPr>
        <p:spPr/>
        <p:txBody>
          <a:bodyPr/>
          <a:lstStyle>
            <a:lvl1pPr>
              <a:defRPr>
                <a:noFill/>
              </a:defRPr>
            </a:lvl1pPr>
          </a:lstStyle>
          <a:p>
            <a:fld id="{6DDE11E5-5A64-4544-B284-6F6ED3A6A154}" type="slidenum">
              <a:rPr lang="en-US" smtClean="0"/>
              <a:pPr/>
              <a:t>‹Nr.›</a:t>
            </a:fld>
            <a:endParaRPr lang="en-US"/>
          </a:p>
        </p:txBody>
      </p:sp>
      <p:sp>
        <p:nvSpPr>
          <p:cNvPr id="121" name="Text Placeholder 15">
            <a:extLst>
              <a:ext uri="{FF2B5EF4-FFF2-40B4-BE49-F238E27FC236}">
                <a16:creationId xmlns:a16="http://schemas.microsoft.com/office/drawing/2014/main" id="{C3D612B7-8A5D-4CC2-A03A-173DBEC2BC65}"/>
              </a:ext>
            </a:extLst>
          </p:cNvPr>
          <p:cNvSpPr>
            <a:spLocks noGrp="1"/>
          </p:cNvSpPr>
          <p:nvPr>
            <p:ph type="body" sz="quarter" idx="17"/>
          </p:nvPr>
        </p:nvSpPr>
        <p:spPr>
          <a:xfrm>
            <a:off x="5190600" y="2523599"/>
            <a:ext cx="1810800" cy="1810800"/>
          </a:xfrm>
          <a:prstGeom prst="donut">
            <a:avLst>
              <a:gd name="adj" fmla="val 22287"/>
            </a:avLst>
          </a:prstGeom>
          <a:solidFill>
            <a:schemeClr val="bg1"/>
          </a:solidFill>
        </p:spPr>
        <p:txBody>
          <a:bodyPr/>
          <a:lstStyle>
            <a:lvl1pPr>
              <a:defRPr>
                <a:noFill/>
              </a:defRPr>
            </a:lvl1pPr>
          </a:lstStyle>
          <a:p>
            <a:pPr lvl="0"/>
            <a:r>
              <a:rPr lang="de-DE"/>
              <a:t>Formatvorlagen des Textmasters bearbeiten</a:t>
            </a:r>
          </a:p>
        </p:txBody>
      </p:sp>
      <p:sp>
        <p:nvSpPr>
          <p:cNvPr id="116" name="Date Placeholder 3">
            <a:extLst>
              <a:ext uri="{FF2B5EF4-FFF2-40B4-BE49-F238E27FC236}">
                <a16:creationId xmlns:a16="http://schemas.microsoft.com/office/drawing/2014/main" id="{5ECA8440-2DD7-4D89-8648-D36BFF824F20}"/>
              </a:ext>
            </a:extLst>
          </p:cNvPr>
          <p:cNvSpPr>
            <a:spLocks noGrp="1"/>
          </p:cNvSpPr>
          <p:nvPr>
            <p:ph type="dt" sz="half" idx="10"/>
          </p:nvPr>
        </p:nvSpPr>
        <p:spPr bwMode="grayWhite">
          <a:xfrm>
            <a:off x="504030" y="2159345"/>
            <a:ext cx="4686569" cy="317439"/>
          </a:xfrm>
        </p:spPr>
        <p:txBody>
          <a:bodyPr/>
          <a:lstStyle>
            <a:lvl1pPr>
              <a:lnSpc>
                <a:spcPts val="2500"/>
              </a:lnSpc>
              <a:defRPr sz="2000" b="0">
                <a:solidFill>
                  <a:schemeClr val="bg1"/>
                </a:solidFill>
                <a:latin typeface="Calibri" panose="020F0502020204030204" pitchFamily="34" charset="0"/>
                <a:cs typeface="Calibri" panose="020F0502020204030204" pitchFamily="34" charset="0"/>
              </a:defRPr>
            </a:lvl1pPr>
          </a:lstStyle>
          <a:p>
            <a:r>
              <a:rPr lang="de-DE"/>
              <a:t>Anlass / Gremium, TT. Monat JJJJ </a:t>
            </a:r>
            <a:endParaRPr lang="de-DE" dirty="0"/>
          </a:p>
        </p:txBody>
      </p:sp>
      <p:sp>
        <p:nvSpPr>
          <p:cNvPr id="122" name="Text Placeholder 10">
            <a:extLst>
              <a:ext uri="{FF2B5EF4-FFF2-40B4-BE49-F238E27FC236}">
                <a16:creationId xmlns:a16="http://schemas.microsoft.com/office/drawing/2014/main" id="{F7314F40-3189-448E-94B8-20EC59A7766C}"/>
              </a:ext>
            </a:extLst>
          </p:cNvPr>
          <p:cNvSpPr>
            <a:spLocks noGrp="1"/>
          </p:cNvSpPr>
          <p:nvPr>
            <p:ph type="body" sz="quarter" idx="18"/>
          </p:nvPr>
        </p:nvSpPr>
        <p:spPr>
          <a:xfrm>
            <a:off x="512764" y="6074389"/>
            <a:ext cx="2539800" cy="4050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de-DE"/>
              <a:t>Formatvorlagen des Textmasters bearbeiten</a:t>
            </a:r>
          </a:p>
        </p:txBody>
      </p:sp>
      <p:sp>
        <p:nvSpPr>
          <p:cNvPr id="13" name="Text Placeholder 23">
            <a:extLst>
              <a:ext uri="{FF2B5EF4-FFF2-40B4-BE49-F238E27FC236}">
                <a16:creationId xmlns:a16="http://schemas.microsoft.com/office/drawing/2014/main" id="{B926ED63-10B3-49DB-BAFF-F5B21394E611}"/>
              </a:ext>
            </a:extLst>
          </p:cNvPr>
          <p:cNvSpPr>
            <a:spLocks noGrp="1"/>
          </p:cNvSpPr>
          <p:nvPr>
            <p:ph type="body" sz="quarter" idx="13" hasCustomPrompt="1"/>
          </p:nvPr>
        </p:nvSpPr>
        <p:spPr bwMode="grayWhite">
          <a:xfrm>
            <a:off x="504030" y="2502889"/>
            <a:ext cx="4686569" cy="648000"/>
          </a:xfrm>
        </p:spPr>
        <p:txBody>
          <a:bodyPr anchor="t"/>
          <a:lstStyle>
            <a:lvl1pPr>
              <a:lnSpc>
                <a:spcPts val="2500"/>
              </a:lnSpc>
              <a:spcBef>
                <a:spcPts val="0"/>
              </a:spcBef>
              <a:defRPr sz="2000" b="0">
                <a:solidFill>
                  <a:schemeClr val="bg1"/>
                </a:solidFill>
                <a:latin typeface="Calibri" panose="020F0502020204030204" pitchFamily="34" charset="0"/>
                <a:cs typeface="Calibri" panose="020F0502020204030204" pitchFamily="34" charset="0"/>
              </a:defRPr>
            </a:lvl1pPr>
          </a:lstStyle>
          <a:p>
            <a:pPr lvl="0"/>
            <a:r>
              <a:rPr lang="de-DE" dirty="0"/>
              <a:t>Vorname Name, Funktion  / Vorname Name, Funktion </a:t>
            </a:r>
          </a:p>
        </p:txBody>
      </p:sp>
    </p:spTree>
    <p:extLst>
      <p:ext uri="{BB962C8B-B14F-4D97-AF65-F5344CB8AC3E}">
        <p14:creationId xmlns:p14="http://schemas.microsoft.com/office/powerpoint/2010/main" val="3790606722"/>
      </p:ext>
    </p:extLst>
  </p:cSld>
  <p:clrMapOvr>
    <a:masterClrMapping/>
  </p:clrMapOvr>
  <p:extLst>
    <p:ext uri="{DCECCB84-F9BA-43D5-87BE-67443E8EF086}">
      <p15:sldGuideLst xmlns:p15="http://schemas.microsoft.com/office/powerpoint/2012/main">
        <p15:guide id="1" pos="3840" userDrawn="1">
          <p15:clr>
            <a:srgbClr val="9FCC3B"/>
          </p15:clr>
        </p15:guide>
        <p15:guide id="2" orient="horz" pos="2160" userDrawn="1">
          <p15:clr>
            <a:srgbClr val="9FCC3B"/>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BBCEF88D-7345-4029-B9E0-4C41CFA8EB5B}"/>
              </a:ext>
            </a:extLst>
          </p:cNvPr>
          <p:cNvSpPr>
            <a:spLocks noGrp="1"/>
          </p:cNvSpPr>
          <p:nvPr>
            <p:ph type="pic" sz="quarter" idx="14"/>
          </p:nvPr>
        </p:nvSpPr>
        <p:spPr>
          <a:xfrm>
            <a:off x="0" y="0"/>
            <a:ext cx="3247231" cy="5420143"/>
          </a:xfrm>
          <a:blipFill>
            <a:blip r:embed="rId2"/>
            <a:stretch>
              <a:fillRect/>
            </a:stretch>
          </a:blipFill>
        </p:spPr>
        <p:txBody>
          <a:bodyPr/>
          <a:lstStyle/>
          <a:p>
            <a:r>
              <a:rPr lang="de-DE"/>
              <a:t>Bild durch Klicken auf Symbol hinzufügen</a:t>
            </a:r>
            <a:endParaRPr lang="en-US"/>
          </a:p>
        </p:txBody>
      </p:sp>
      <p:sp>
        <p:nvSpPr>
          <p:cNvPr id="8" name="Rectangle 7">
            <a:extLst>
              <a:ext uri="{FF2B5EF4-FFF2-40B4-BE49-F238E27FC236}">
                <a16:creationId xmlns:a16="http://schemas.microsoft.com/office/drawing/2014/main" id="{53A03E07-8B83-4D69-A4DB-7A4E24435A7A}"/>
              </a:ext>
            </a:extLst>
          </p:cNvPr>
          <p:cNvSpPr/>
          <p:nvPr userDrawn="1"/>
        </p:nvSpPr>
        <p:spPr>
          <a:xfrm>
            <a:off x="5155800" y="0"/>
            <a:ext cx="7036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Date Placeholder 2">
            <a:extLst>
              <a:ext uri="{FF2B5EF4-FFF2-40B4-BE49-F238E27FC236}">
                <a16:creationId xmlns:a16="http://schemas.microsoft.com/office/drawing/2014/main" id="{B274E3A0-8615-42C2-AA9C-B48EC39F467B}"/>
              </a:ext>
            </a:extLst>
          </p:cNvPr>
          <p:cNvSpPr>
            <a:spLocks noGrp="1"/>
          </p:cNvSpPr>
          <p:nvPr>
            <p:ph type="dt" sz="half" idx="10"/>
          </p:nvPr>
        </p:nvSpPr>
        <p:spPr/>
        <p:txBody>
          <a:bodyPr/>
          <a:lstStyle/>
          <a:p>
            <a:r>
              <a:rPr lang="de-DE"/>
              <a:t>Anlass / Gremium, TT. Monat JJJJ </a:t>
            </a:r>
            <a:endParaRPr lang="en-US" dirty="0"/>
          </a:p>
        </p:txBody>
      </p:sp>
      <p:sp>
        <p:nvSpPr>
          <p:cNvPr id="5" name="Slide Number Placeholder 4">
            <a:extLst>
              <a:ext uri="{FF2B5EF4-FFF2-40B4-BE49-F238E27FC236}">
                <a16:creationId xmlns:a16="http://schemas.microsoft.com/office/drawing/2014/main" id="{51699BCB-7D21-4C85-87AA-300540FE05FA}"/>
              </a:ext>
            </a:extLst>
          </p:cNvPr>
          <p:cNvSpPr>
            <a:spLocks noGrp="1"/>
          </p:cNvSpPr>
          <p:nvPr>
            <p:ph type="sldNum" sz="quarter" idx="12"/>
          </p:nvPr>
        </p:nvSpPr>
        <p:spPr>
          <a:xfrm>
            <a:off x="11511481" y="6520657"/>
            <a:ext cx="162994" cy="127245"/>
          </a:xfrm>
        </p:spPr>
        <p:txBody>
          <a:bodyPr/>
          <a:lstStyle>
            <a:lvl1pPr>
              <a:defRPr>
                <a:solidFill>
                  <a:schemeClr val="bg1"/>
                </a:solidFill>
              </a:defRPr>
            </a:lvl1pPr>
          </a:lstStyle>
          <a:p>
            <a:fld id="{6DDE11E5-5A64-4544-B284-6F6ED3A6A154}" type="slidenum">
              <a:rPr lang="en-US" smtClean="0"/>
              <a:pPr/>
              <a:t>‹Nr.›</a:t>
            </a:fld>
            <a:endParaRPr lang="en-US"/>
          </a:p>
        </p:txBody>
      </p:sp>
      <p:sp>
        <p:nvSpPr>
          <p:cNvPr id="10" name="Text Placeholder 9">
            <a:extLst>
              <a:ext uri="{FF2B5EF4-FFF2-40B4-BE49-F238E27FC236}">
                <a16:creationId xmlns:a16="http://schemas.microsoft.com/office/drawing/2014/main" id="{714A8E3D-B59E-4975-A62F-E3D2FE5D679E}"/>
              </a:ext>
            </a:extLst>
          </p:cNvPr>
          <p:cNvSpPr>
            <a:spLocks noGrp="1"/>
          </p:cNvSpPr>
          <p:nvPr>
            <p:ph type="body" sz="quarter" idx="13"/>
          </p:nvPr>
        </p:nvSpPr>
        <p:spPr bwMode="grayWhite">
          <a:xfrm>
            <a:off x="6211094" y="581025"/>
            <a:ext cx="4464478" cy="5460207"/>
          </a:xfrm>
        </p:spPr>
        <p:txBody>
          <a:bodyPr/>
          <a:lstStyle>
            <a:lvl1pPr marL="360000" indent="-360000">
              <a:spcBef>
                <a:spcPts val="1800"/>
              </a:spcBef>
              <a:buSzPct val="100000"/>
              <a:buFont typeface="+mj-lt"/>
              <a:buAutoNum type="arabicPeriod"/>
              <a:defRPr sz="2000" b="1">
                <a:solidFill>
                  <a:schemeClr val="bg1"/>
                </a:solidFill>
                <a:latin typeface="Calibri" panose="020F0502020204030204" pitchFamily="34" charset="0"/>
                <a:cs typeface="Calibri" panose="020F0502020204030204" pitchFamily="34" charset="0"/>
              </a:defRPr>
            </a:lvl1pPr>
            <a:lvl2pPr marL="720000" indent="-179388">
              <a:spcBef>
                <a:spcPts val="300"/>
              </a:spcBef>
              <a:buFont typeface="+mj-lt"/>
              <a:buAutoNum type="alphaLcPeriod"/>
              <a:defRPr>
                <a:solidFill>
                  <a:schemeClr val="bg1"/>
                </a:solidFill>
              </a:defRPr>
            </a:lvl2pPr>
            <a:lvl3pPr marL="900000" indent="-179388">
              <a:lnSpc>
                <a:spcPts val="1800"/>
              </a:lnSpc>
              <a:spcBef>
                <a:spcPts val="300"/>
              </a:spcBef>
              <a:buFont typeface="+mj-lt"/>
              <a:buAutoNum type="romanUcPeriod"/>
              <a:defRPr sz="1800" b="0">
                <a:solidFill>
                  <a:schemeClr val="bg1"/>
                </a:solidFill>
                <a:latin typeface="+mn-lt"/>
              </a:defRPr>
            </a:lvl3pPr>
          </a:lstStyle>
          <a:p>
            <a:pPr lvl="0"/>
            <a:r>
              <a:rPr lang="de-DE"/>
              <a:t>Formatvorlagen des Textmasters bearbeiten</a:t>
            </a:r>
          </a:p>
          <a:p>
            <a:pPr lvl="1"/>
            <a:r>
              <a:rPr lang="de-DE"/>
              <a:t>Zweite Ebene</a:t>
            </a:r>
          </a:p>
          <a:p>
            <a:pPr lvl="2"/>
            <a:r>
              <a:rPr lang="de-DE"/>
              <a:t>Dritte Ebene</a:t>
            </a:r>
          </a:p>
        </p:txBody>
      </p:sp>
      <p:sp>
        <p:nvSpPr>
          <p:cNvPr id="4" name="Footer Placeholder 3">
            <a:extLst>
              <a:ext uri="{FF2B5EF4-FFF2-40B4-BE49-F238E27FC236}">
                <a16:creationId xmlns:a16="http://schemas.microsoft.com/office/drawing/2014/main" id="{E8ADC007-101A-4364-9F8E-7F066D29721B}"/>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Tree>
    <p:extLst>
      <p:ext uri="{BB962C8B-B14F-4D97-AF65-F5344CB8AC3E}">
        <p14:creationId xmlns:p14="http://schemas.microsoft.com/office/powerpoint/2010/main" val="750492051"/>
      </p:ext>
    </p:extLst>
  </p:cSld>
  <p:clrMapOvr>
    <a:masterClrMapping/>
  </p:clrMapOvr>
  <p:extLst>
    <p:ext uri="{DCECCB84-F9BA-43D5-87BE-67443E8EF086}">
      <p15:sldGuideLst xmlns:p15="http://schemas.microsoft.com/office/powerpoint/2012/main">
        <p15:guide id="1" pos="39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4290D664-1ABD-48A9-86FF-3934E9075F20}"/>
              </a:ext>
            </a:extLst>
          </p:cNvPr>
          <p:cNvSpPr>
            <a:spLocks noGrp="1"/>
          </p:cNvSpPr>
          <p:nvPr>
            <p:ph type="pic" sz="quarter" idx="14"/>
          </p:nvPr>
        </p:nvSpPr>
        <p:spPr>
          <a:xfrm>
            <a:off x="2383970" y="0"/>
            <a:ext cx="3657430" cy="6858000"/>
          </a:xfrm>
          <a:blipFill>
            <a:blip r:embed="rId2"/>
            <a:stretch>
              <a:fillRect/>
            </a:stretch>
          </a:blipFill>
        </p:spPr>
        <p:txBody>
          <a:bodyPr/>
          <a:lstStyle/>
          <a:p>
            <a:r>
              <a:rPr lang="de-DE"/>
              <a:t>Bild durch Klicken auf Symbol hinzufügen</a:t>
            </a:r>
            <a:endParaRPr lang="en-US"/>
          </a:p>
        </p:txBody>
      </p:sp>
      <p:sp>
        <p:nvSpPr>
          <p:cNvPr id="13" name="Freeform 5">
            <a:extLst>
              <a:ext uri="{FF2B5EF4-FFF2-40B4-BE49-F238E27FC236}">
                <a16:creationId xmlns:a16="http://schemas.microsoft.com/office/drawing/2014/main" id="{8EF53DE3-C119-4EDF-9803-FF42496F0484}"/>
              </a:ext>
            </a:extLst>
          </p:cNvPr>
          <p:cNvSpPr>
            <a:spLocks noEditPoints="1"/>
          </p:cNvSpPr>
          <p:nvPr userDrawn="1"/>
        </p:nvSpPr>
        <p:spPr bwMode="auto">
          <a:xfrm>
            <a:off x="8661654" y="-2625924"/>
            <a:ext cx="6150600" cy="6150600"/>
          </a:xfrm>
          <a:custGeom>
            <a:avLst/>
            <a:gdLst>
              <a:gd name="T0" fmla="*/ 1937 w 3874"/>
              <a:gd name="T1" fmla="*/ 3874 h 3874"/>
              <a:gd name="T2" fmla="*/ 1183 w 3874"/>
              <a:gd name="T3" fmla="*/ 3722 h 3874"/>
              <a:gd name="T4" fmla="*/ 567 w 3874"/>
              <a:gd name="T5" fmla="*/ 3307 h 3874"/>
              <a:gd name="T6" fmla="*/ 152 w 3874"/>
              <a:gd name="T7" fmla="*/ 2691 h 3874"/>
              <a:gd name="T8" fmla="*/ 0 w 3874"/>
              <a:gd name="T9" fmla="*/ 1937 h 3874"/>
              <a:gd name="T10" fmla="*/ 152 w 3874"/>
              <a:gd name="T11" fmla="*/ 1183 h 3874"/>
              <a:gd name="T12" fmla="*/ 567 w 3874"/>
              <a:gd name="T13" fmla="*/ 567 h 3874"/>
              <a:gd name="T14" fmla="*/ 1183 w 3874"/>
              <a:gd name="T15" fmla="*/ 152 h 3874"/>
              <a:gd name="T16" fmla="*/ 1937 w 3874"/>
              <a:gd name="T17" fmla="*/ 0 h 3874"/>
              <a:gd name="T18" fmla="*/ 2691 w 3874"/>
              <a:gd name="T19" fmla="*/ 152 h 3874"/>
              <a:gd name="T20" fmla="*/ 3307 w 3874"/>
              <a:gd name="T21" fmla="*/ 567 h 3874"/>
              <a:gd name="T22" fmla="*/ 3722 w 3874"/>
              <a:gd name="T23" fmla="*/ 1183 h 3874"/>
              <a:gd name="T24" fmla="*/ 3874 w 3874"/>
              <a:gd name="T25" fmla="*/ 1937 h 3874"/>
              <a:gd name="T26" fmla="*/ 3722 w 3874"/>
              <a:gd name="T27" fmla="*/ 2691 h 3874"/>
              <a:gd name="T28" fmla="*/ 3307 w 3874"/>
              <a:gd name="T29" fmla="*/ 3307 h 3874"/>
              <a:gd name="T30" fmla="*/ 2691 w 3874"/>
              <a:gd name="T31" fmla="*/ 3722 h 3874"/>
              <a:gd name="T32" fmla="*/ 1937 w 3874"/>
              <a:gd name="T33" fmla="*/ 3874 h 3874"/>
              <a:gd name="T34" fmla="*/ 1937 w 3874"/>
              <a:gd name="T35" fmla="*/ 919 h 3874"/>
              <a:gd name="T36" fmla="*/ 919 w 3874"/>
              <a:gd name="T37" fmla="*/ 1937 h 3874"/>
              <a:gd name="T38" fmla="*/ 1937 w 3874"/>
              <a:gd name="T39" fmla="*/ 2955 h 3874"/>
              <a:gd name="T40" fmla="*/ 2955 w 3874"/>
              <a:gd name="T41" fmla="*/ 1937 h 3874"/>
              <a:gd name="T42" fmla="*/ 1937 w 3874"/>
              <a:gd name="T43" fmla="*/ 919 h 3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74" h="3874">
                <a:moveTo>
                  <a:pt x="1937" y="3874"/>
                </a:moveTo>
                <a:cubicBezTo>
                  <a:pt x="1676" y="3874"/>
                  <a:pt x="1422" y="3823"/>
                  <a:pt x="1183" y="3722"/>
                </a:cubicBezTo>
                <a:cubicBezTo>
                  <a:pt x="952" y="3624"/>
                  <a:pt x="745" y="3484"/>
                  <a:pt x="567" y="3307"/>
                </a:cubicBezTo>
                <a:cubicBezTo>
                  <a:pt x="390" y="3129"/>
                  <a:pt x="250" y="2922"/>
                  <a:pt x="152" y="2691"/>
                </a:cubicBezTo>
                <a:cubicBezTo>
                  <a:pt x="51" y="2452"/>
                  <a:pt x="0" y="2198"/>
                  <a:pt x="0" y="1937"/>
                </a:cubicBezTo>
                <a:cubicBezTo>
                  <a:pt x="0" y="1676"/>
                  <a:pt x="51" y="1422"/>
                  <a:pt x="152" y="1183"/>
                </a:cubicBezTo>
                <a:cubicBezTo>
                  <a:pt x="250" y="952"/>
                  <a:pt x="390" y="745"/>
                  <a:pt x="567" y="567"/>
                </a:cubicBezTo>
                <a:cubicBezTo>
                  <a:pt x="745" y="389"/>
                  <a:pt x="952" y="250"/>
                  <a:pt x="1183" y="152"/>
                </a:cubicBezTo>
                <a:cubicBezTo>
                  <a:pt x="1422" y="51"/>
                  <a:pt x="1676" y="0"/>
                  <a:pt x="1937" y="0"/>
                </a:cubicBezTo>
                <a:cubicBezTo>
                  <a:pt x="2198" y="0"/>
                  <a:pt x="2452" y="51"/>
                  <a:pt x="2691" y="152"/>
                </a:cubicBezTo>
                <a:cubicBezTo>
                  <a:pt x="2922" y="250"/>
                  <a:pt x="3129" y="389"/>
                  <a:pt x="3307" y="567"/>
                </a:cubicBezTo>
                <a:cubicBezTo>
                  <a:pt x="3485" y="745"/>
                  <a:pt x="3624" y="952"/>
                  <a:pt x="3722" y="1183"/>
                </a:cubicBezTo>
                <a:cubicBezTo>
                  <a:pt x="3823" y="1422"/>
                  <a:pt x="3874" y="1676"/>
                  <a:pt x="3874" y="1937"/>
                </a:cubicBezTo>
                <a:cubicBezTo>
                  <a:pt x="3874" y="2198"/>
                  <a:pt x="3823" y="2452"/>
                  <a:pt x="3722" y="2691"/>
                </a:cubicBezTo>
                <a:cubicBezTo>
                  <a:pt x="3624" y="2922"/>
                  <a:pt x="3485" y="3129"/>
                  <a:pt x="3307" y="3307"/>
                </a:cubicBezTo>
                <a:cubicBezTo>
                  <a:pt x="3129" y="3484"/>
                  <a:pt x="2922" y="3624"/>
                  <a:pt x="2691" y="3722"/>
                </a:cubicBezTo>
                <a:cubicBezTo>
                  <a:pt x="2452" y="3823"/>
                  <a:pt x="2198" y="3874"/>
                  <a:pt x="1937" y="3874"/>
                </a:cubicBezTo>
                <a:close/>
                <a:moveTo>
                  <a:pt x="1937" y="919"/>
                </a:moveTo>
                <a:cubicBezTo>
                  <a:pt x="1376" y="919"/>
                  <a:pt x="919" y="1376"/>
                  <a:pt x="919" y="1937"/>
                </a:cubicBezTo>
                <a:cubicBezTo>
                  <a:pt x="919" y="2498"/>
                  <a:pt x="1376" y="2955"/>
                  <a:pt x="1937" y="2955"/>
                </a:cubicBezTo>
                <a:cubicBezTo>
                  <a:pt x="2498" y="2955"/>
                  <a:pt x="2955" y="2498"/>
                  <a:pt x="2955" y="1937"/>
                </a:cubicBezTo>
                <a:cubicBezTo>
                  <a:pt x="2955" y="1376"/>
                  <a:pt x="2498" y="919"/>
                  <a:pt x="1937" y="919"/>
                </a:cubicBezTo>
                <a:close/>
              </a:path>
            </a:pathLst>
          </a:custGeom>
          <a:solidFill>
            <a:srgbClr val="EADEA2"/>
          </a:solidFill>
          <a:ln>
            <a:noFill/>
          </a:ln>
        </p:spPr>
        <p:txBody>
          <a:bodyPr vert="horz" wrap="square" lIns="45720" tIns="22860" rIns="45720" bIns="22860" numCol="1" anchor="t" anchorCtr="0" compatLnSpc="1">
            <a:prstTxWarp prst="textNoShape">
              <a:avLst/>
            </a:prstTxWarp>
          </a:bodyPr>
          <a:lstStyle/>
          <a:p>
            <a:endParaRPr lang="en-US" sz="450"/>
          </a:p>
        </p:txBody>
      </p:sp>
      <p:sp>
        <p:nvSpPr>
          <p:cNvPr id="2" name="Title 1">
            <a:extLst>
              <a:ext uri="{FF2B5EF4-FFF2-40B4-BE49-F238E27FC236}">
                <a16:creationId xmlns:a16="http://schemas.microsoft.com/office/drawing/2014/main" id="{50940A14-4364-4666-B6D1-43DAA0E94B2D}"/>
              </a:ext>
            </a:extLst>
          </p:cNvPr>
          <p:cNvSpPr>
            <a:spLocks noGrp="1"/>
          </p:cNvSpPr>
          <p:nvPr>
            <p:ph type="title"/>
          </p:nvPr>
        </p:nvSpPr>
        <p:spPr>
          <a:xfrm>
            <a:off x="7004957" y="1649186"/>
            <a:ext cx="4668327" cy="1992086"/>
          </a:xfrm>
        </p:spPr>
        <p:txBody>
          <a:bodyPr/>
          <a:lstStyle>
            <a:lvl1pPr>
              <a:lnSpc>
                <a:spcPts val="5150"/>
              </a:lnSpc>
              <a:defRPr sz="4800"/>
            </a:lvl1pPr>
          </a:lstStyle>
          <a:p>
            <a:r>
              <a:rPr lang="de-DE"/>
              <a:t>Titelmasterformat durch Klicken bearbeiten</a:t>
            </a:r>
            <a:endParaRPr lang="en-US" dirty="0"/>
          </a:p>
        </p:txBody>
      </p:sp>
      <p:sp>
        <p:nvSpPr>
          <p:cNvPr id="3" name="Date Placeholder 2">
            <a:extLst>
              <a:ext uri="{FF2B5EF4-FFF2-40B4-BE49-F238E27FC236}">
                <a16:creationId xmlns:a16="http://schemas.microsoft.com/office/drawing/2014/main" id="{D300AEA4-8FCA-4A71-9502-098C6042EEC7}"/>
              </a:ext>
            </a:extLst>
          </p:cNvPr>
          <p:cNvSpPr>
            <a:spLocks noGrp="1"/>
          </p:cNvSpPr>
          <p:nvPr>
            <p:ph type="dt" sz="half" idx="10"/>
          </p:nvPr>
        </p:nvSpPr>
        <p:spPr/>
        <p:txBody>
          <a:bodyPr/>
          <a:lstStyle/>
          <a:p>
            <a:r>
              <a:rPr lang="de-DE"/>
              <a:t>Anlass / Gremium, TT. Monat JJJJ </a:t>
            </a:r>
            <a:endParaRPr lang="en-US" dirty="0"/>
          </a:p>
        </p:txBody>
      </p:sp>
      <p:sp>
        <p:nvSpPr>
          <p:cNvPr id="5" name="Slide Number Placeholder 4">
            <a:extLst>
              <a:ext uri="{FF2B5EF4-FFF2-40B4-BE49-F238E27FC236}">
                <a16:creationId xmlns:a16="http://schemas.microsoft.com/office/drawing/2014/main" id="{B714DF74-5B6E-4853-BF95-63027B586CC7}"/>
              </a:ext>
            </a:extLst>
          </p:cNvPr>
          <p:cNvSpPr>
            <a:spLocks noGrp="1"/>
          </p:cNvSpPr>
          <p:nvPr>
            <p:ph type="sldNum" sz="quarter" idx="12"/>
          </p:nvPr>
        </p:nvSpPr>
        <p:spPr/>
        <p:txBody>
          <a:bodyPr/>
          <a:lstStyle/>
          <a:p>
            <a:fld id="{6DDE11E5-5A64-4544-B284-6F6ED3A6A154}" type="slidenum">
              <a:rPr lang="en-US" smtClean="0"/>
              <a:pPr/>
              <a:t>‹Nr.›</a:t>
            </a:fld>
            <a:endParaRPr lang="en-US"/>
          </a:p>
        </p:txBody>
      </p:sp>
      <p:sp>
        <p:nvSpPr>
          <p:cNvPr id="15" name="Text Placeholder 14">
            <a:extLst>
              <a:ext uri="{FF2B5EF4-FFF2-40B4-BE49-F238E27FC236}">
                <a16:creationId xmlns:a16="http://schemas.microsoft.com/office/drawing/2014/main" id="{1B93322A-74C7-4BEE-A8DC-C75901016FA0}"/>
              </a:ext>
            </a:extLst>
          </p:cNvPr>
          <p:cNvSpPr>
            <a:spLocks noGrp="1"/>
          </p:cNvSpPr>
          <p:nvPr>
            <p:ph type="body" sz="quarter" idx="13"/>
          </p:nvPr>
        </p:nvSpPr>
        <p:spPr>
          <a:xfrm>
            <a:off x="7004957" y="4408600"/>
            <a:ext cx="4668327" cy="1763713"/>
          </a:xfrm>
        </p:spPr>
        <p:txBody>
          <a:bodyPr/>
          <a:lstStyle>
            <a:lvl1pPr>
              <a:lnSpc>
                <a:spcPts val="2500"/>
              </a:lnSpc>
              <a:spcBef>
                <a:spcPts val="0"/>
              </a:spcBef>
              <a:defRPr sz="2400" b="1">
                <a:solidFill>
                  <a:schemeClr val="accent1"/>
                </a:solidFill>
                <a:latin typeface="Calibri" panose="020F0502020204030204" pitchFamily="34" charset="0"/>
                <a:cs typeface="Calibri" panose="020F0502020204030204" pitchFamily="34" charset="0"/>
              </a:defRPr>
            </a:lvl1pPr>
          </a:lstStyle>
          <a:p>
            <a:pPr lvl="0"/>
            <a:r>
              <a:rPr lang="de-DE"/>
              <a:t>Formatvorlagen des Textmasters bearbeiten</a:t>
            </a:r>
          </a:p>
        </p:txBody>
      </p:sp>
      <p:sp>
        <p:nvSpPr>
          <p:cNvPr id="11" name="Footer Placeholder 3">
            <a:extLst>
              <a:ext uri="{FF2B5EF4-FFF2-40B4-BE49-F238E27FC236}">
                <a16:creationId xmlns:a16="http://schemas.microsoft.com/office/drawing/2014/main" id="{A574D6F4-780D-4202-8233-5A8282BE3FE3}"/>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Tree>
    <p:extLst>
      <p:ext uri="{BB962C8B-B14F-4D97-AF65-F5344CB8AC3E}">
        <p14:creationId xmlns:p14="http://schemas.microsoft.com/office/powerpoint/2010/main" val="2069578042"/>
      </p:ext>
    </p:extLst>
  </p:cSld>
  <p:clrMapOvr>
    <a:masterClrMapping/>
  </p:clrMapOvr>
  <p:extLst>
    <p:ext uri="{DCECCB84-F9BA-43D5-87BE-67443E8EF086}">
      <p15:sldGuideLst xmlns:p15="http://schemas.microsoft.com/office/powerpoint/2012/main">
        <p15:guide id="1" pos="4413" userDrawn="1">
          <p15:clr>
            <a:srgbClr val="9FCC3B"/>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a:xfrm>
            <a:off x="504032" y="1262424"/>
            <a:ext cx="11169253" cy="495211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Anlass / Gremium, TT. Monat JJJJ </a:t>
            </a:r>
            <a:endParaRPr lang="en-US"/>
          </a:p>
        </p:txBody>
      </p:sp>
      <p:sp>
        <p:nvSpPr>
          <p:cNvPr id="6" name="Slide Number Placeholder 5"/>
          <p:cNvSpPr>
            <a:spLocks noGrp="1"/>
          </p:cNvSpPr>
          <p:nvPr>
            <p:ph type="sldNum" sz="quarter" idx="12"/>
          </p:nvPr>
        </p:nvSpPr>
        <p:spPr/>
        <p:txBody>
          <a:bodyPr/>
          <a:lstStyle/>
          <a:p>
            <a:fld id="{6DDE11E5-5A64-4544-B284-6F6ED3A6A154}" type="slidenum">
              <a:rPr lang="en-US" smtClean="0"/>
              <a:t>‹Nr.›</a:t>
            </a:fld>
            <a:endParaRPr lang="en-US"/>
          </a:p>
        </p:txBody>
      </p:sp>
      <p:sp>
        <p:nvSpPr>
          <p:cNvPr id="11" name="Footer Placeholder 3">
            <a:extLst>
              <a:ext uri="{FF2B5EF4-FFF2-40B4-BE49-F238E27FC236}">
                <a16:creationId xmlns:a16="http://schemas.microsoft.com/office/drawing/2014/main" id="{6D138851-5C31-47AE-8E94-663CC24EBEC3}"/>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Tree>
    <p:extLst>
      <p:ext uri="{BB962C8B-B14F-4D97-AF65-F5344CB8AC3E}">
        <p14:creationId xmlns:p14="http://schemas.microsoft.com/office/powerpoint/2010/main" val="423926732"/>
      </p:ext>
    </p:extLst>
  </p:cSld>
  <p:clrMapOvr>
    <a:masterClrMapping/>
  </p:clrMapOvr>
  <p:extLst>
    <p:ext uri="{DCECCB84-F9BA-43D5-87BE-67443E8EF086}">
      <p15:sldGuideLst xmlns:p15="http://schemas.microsoft.com/office/powerpoint/2012/main">
        <p15:guide id="1" orient="horz" pos="795" userDrawn="1">
          <p15:clr>
            <a:srgbClr val="9FCC3B"/>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Untertitel">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13B0486A-8A55-41DC-9A07-1FE9D88AE4AA}"/>
              </a:ext>
            </a:extLst>
          </p:cNvPr>
          <p:cNvSpPr>
            <a:spLocks noEditPoints="1"/>
          </p:cNvSpPr>
          <p:nvPr userDrawn="1"/>
        </p:nvSpPr>
        <p:spPr bwMode="auto">
          <a:xfrm>
            <a:off x="8186968" y="-3501000"/>
            <a:ext cx="7002000" cy="7002000"/>
          </a:xfrm>
          <a:custGeom>
            <a:avLst/>
            <a:gdLst>
              <a:gd name="T0" fmla="*/ 943 w 1886"/>
              <a:gd name="T1" fmla="*/ 1886 h 1886"/>
              <a:gd name="T2" fmla="*/ 277 w 1886"/>
              <a:gd name="T3" fmla="*/ 1609 h 1886"/>
              <a:gd name="T4" fmla="*/ 0 w 1886"/>
              <a:gd name="T5" fmla="*/ 943 h 1886"/>
              <a:gd name="T6" fmla="*/ 277 w 1886"/>
              <a:gd name="T7" fmla="*/ 277 h 1886"/>
              <a:gd name="T8" fmla="*/ 943 w 1886"/>
              <a:gd name="T9" fmla="*/ 0 h 1886"/>
              <a:gd name="T10" fmla="*/ 1609 w 1886"/>
              <a:gd name="T11" fmla="*/ 277 h 1886"/>
              <a:gd name="T12" fmla="*/ 1886 w 1886"/>
              <a:gd name="T13" fmla="*/ 943 h 1886"/>
              <a:gd name="T14" fmla="*/ 1609 w 1886"/>
              <a:gd name="T15" fmla="*/ 1609 h 1886"/>
              <a:gd name="T16" fmla="*/ 943 w 1886"/>
              <a:gd name="T17" fmla="*/ 1886 h 1886"/>
              <a:gd name="T18" fmla="*/ 943 w 1886"/>
              <a:gd name="T19" fmla="*/ 409 h 1886"/>
              <a:gd name="T20" fmla="*/ 409 w 1886"/>
              <a:gd name="T21" fmla="*/ 943 h 1886"/>
              <a:gd name="T22" fmla="*/ 943 w 1886"/>
              <a:gd name="T23" fmla="*/ 1477 h 1886"/>
              <a:gd name="T24" fmla="*/ 1477 w 1886"/>
              <a:gd name="T25" fmla="*/ 943 h 1886"/>
              <a:gd name="T26" fmla="*/ 943 w 1886"/>
              <a:gd name="T27" fmla="*/ 409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6" h="1886">
                <a:moveTo>
                  <a:pt x="943" y="1886"/>
                </a:moveTo>
                <a:cubicBezTo>
                  <a:pt x="691" y="1886"/>
                  <a:pt x="455" y="1788"/>
                  <a:pt x="277" y="1609"/>
                </a:cubicBezTo>
                <a:cubicBezTo>
                  <a:pt x="98" y="1431"/>
                  <a:pt x="0" y="1195"/>
                  <a:pt x="0" y="943"/>
                </a:cubicBezTo>
                <a:cubicBezTo>
                  <a:pt x="0" y="691"/>
                  <a:pt x="98" y="455"/>
                  <a:pt x="277" y="277"/>
                </a:cubicBezTo>
                <a:cubicBezTo>
                  <a:pt x="455" y="98"/>
                  <a:pt x="691" y="0"/>
                  <a:pt x="943" y="0"/>
                </a:cubicBezTo>
                <a:cubicBezTo>
                  <a:pt x="1195" y="0"/>
                  <a:pt x="1431" y="98"/>
                  <a:pt x="1609" y="277"/>
                </a:cubicBezTo>
                <a:cubicBezTo>
                  <a:pt x="1788" y="455"/>
                  <a:pt x="1886" y="691"/>
                  <a:pt x="1886" y="943"/>
                </a:cubicBezTo>
                <a:cubicBezTo>
                  <a:pt x="1886" y="1195"/>
                  <a:pt x="1788" y="1431"/>
                  <a:pt x="1609" y="1609"/>
                </a:cubicBezTo>
                <a:cubicBezTo>
                  <a:pt x="1431" y="1788"/>
                  <a:pt x="1195" y="1886"/>
                  <a:pt x="943" y="1886"/>
                </a:cubicBezTo>
                <a:close/>
                <a:moveTo>
                  <a:pt x="943" y="409"/>
                </a:moveTo>
                <a:cubicBezTo>
                  <a:pt x="648" y="409"/>
                  <a:pt x="409" y="648"/>
                  <a:pt x="409" y="943"/>
                </a:cubicBezTo>
                <a:cubicBezTo>
                  <a:pt x="409" y="1238"/>
                  <a:pt x="648" y="1477"/>
                  <a:pt x="943" y="1477"/>
                </a:cubicBezTo>
                <a:cubicBezTo>
                  <a:pt x="1238" y="1477"/>
                  <a:pt x="1477" y="1238"/>
                  <a:pt x="1477" y="943"/>
                </a:cubicBezTo>
                <a:cubicBezTo>
                  <a:pt x="1477" y="648"/>
                  <a:pt x="1238" y="409"/>
                  <a:pt x="943" y="409"/>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04033" y="337343"/>
            <a:ext cx="11169252" cy="365125"/>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504032" y="1262424"/>
            <a:ext cx="11169253" cy="495211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Anlass / Gremium, TT. Monat JJJJ </a:t>
            </a:r>
            <a:endParaRPr lang="en-US"/>
          </a:p>
        </p:txBody>
      </p:sp>
      <p:sp>
        <p:nvSpPr>
          <p:cNvPr id="6" name="Slide Number Placeholder 5"/>
          <p:cNvSpPr>
            <a:spLocks noGrp="1"/>
          </p:cNvSpPr>
          <p:nvPr>
            <p:ph type="sldNum" sz="quarter" idx="12"/>
          </p:nvPr>
        </p:nvSpPr>
        <p:spPr/>
        <p:txBody>
          <a:bodyPr/>
          <a:lstStyle/>
          <a:p>
            <a:fld id="{6DDE11E5-5A64-4544-B284-6F6ED3A6A154}" type="slidenum">
              <a:rPr lang="en-US" smtClean="0"/>
              <a:t>‹Nr.›</a:t>
            </a:fld>
            <a:endParaRPr lang="en-US"/>
          </a:p>
        </p:txBody>
      </p:sp>
      <p:sp>
        <p:nvSpPr>
          <p:cNvPr id="11" name="Footer Placeholder 3">
            <a:extLst>
              <a:ext uri="{FF2B5EF4-FFF2-40B4-BE49-F238E27FC236}">
                <a16:creationId xmlns:a16="http://schemas.microsoft.com/office/drawing/2014/main" id="{6D138851-5C31-47AE-8E94-663CC24EBEC3}"/>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
        <p:nvSpPr>
          <p:cNvPr id="10" name="Text Placeholder 10">
            <a:extLst>
              <a:ext uri="{FF2B5EF4-FFF2-40B4-BE49-F238E27FC236}">
                <a16:creationId xmlns:a16="http://schemas.microsoft.com/office/drawing/2014/main" id="{E8498BB7-CA5D-4AD2-954B-7837A4F00694}"/>
              </a:ext>
            </a:extLst>
          </p:cNvPr>
          <p:cNvSpPr>
            <a:spLocks noGrp="1"/>
          </p:cNvSpPr>
          <p:nvPr>
            <p:ph type="body" sz="quarter" idx="15"/>
          </p:nvPr>
        </p:nvSpPr>
        <p:spPr>
          <a:xfrm>
            <a:off x="504033" y="862431"/>
            <a:ext cx="11169252" cy="240030"/>
          </a:xfrm>
        </p:spPr>
        <p:txBody>
          <a:bodyPr/>
          <a:lstStyle>
            <a:lvl1pPr>
              <a:lnSpc>
                <a:spcPts val="2160"/>
              </a:lnSpc>
              <a:spcBef>
                <a:spcPts val="1200"/>
              </a:spcBef>
              <a:defRPr sz="1800" b="1">
                <a:solidFill>
                  <a:schemeClr val="accent1"/>
                </a:solidFill>
                <a:latin typeface="Calibri" panose="020F0502020204030204" pitchFamily="34" charset="0"/>
                <a:cs typeface="Calibri" panose="020F0502020204030204" pitchFamily="34" charset="0"/>
              </a:defRPr>
            </a:lvl1pPr>
          </a:lstStyle>
          <a:p>
            <a:pPr lvl="0"/>
            <a:r>
              <a:rPr lang="de-DE"/>
              <a:t>Formatvorlagen des Textmasters bearbeiten</a:t>
            </a:r>
          </a:p>
        </p:txBody>
      </p:sp>
    </p:spTree>
    <p:extLst>
      <p:ext uri="{BB962C8B-B14F-4D97-AF65-F5344CB8AC3E}">
        <p14:creationId xmlns:p14="http://schemas.microsoft.com/office/powerpoint/2010/main" val="2817361487"/>
      </p:ext>
    </p:extLst>
  </p:cSld>
  <p:clrMapOvr>
    <a:masterClrMapping/>
  </p:clrMapOvr>
  <p:extLst>
    <p:ext uri="{DCECCB84-F9BA-43D5-87BE-67443E8EF086}">
      <p15:sldGuideLst xmlns:p15="http://schemas.microsoft.com/office/powerpoint/2012/main">
        <p15:guide id="1" orient="horz" pos="795">
          <p15:clr>
            <a:srgbClr val="9FCC3B"/>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links mit Bild recht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5DBBF5C-02A6-48B3-8116-12D9F134AF88}"/>
              </a:ext>
            </a:extLst>
          </p:cNvPr>
          <p:cNvSpPr>
            <a:spLocks noGrp="1"/>
          </p:cNvSpPr>
          <p:nvPr>
            <p:ph type="pic" sz="quarter" idx="14"/>
          </p:nvPr>
        </p:nvSpPr>
        <p:spPr>
          <a:xfrm>
            <a:off x="8007220" y="0"/>
            <a:ext cx="4184780" cy="6858000"/>
          </a:xfrm>
          <a:blipFill>
            <a:blip r:embed="rId2"/>
            <a:stretch>
              <a:fillRect/>
            </a:stretch>
          </a:blipFill>
        </p:spPr>
        <p:txBody>
          <a:bodyPr/>
          <a:lstStyle/>
          <a:p>
            <a:r>
              <a:rPr lang="de-DE"/>
              <a:t>Bild durch Klicken auf Symbol hinzufügen</a:t>
            </a:r>
            <a:endParaRPr lang="en-US"/>
          </a:p>
        </p:txBody>
      </p:sp>
      <p:sp>
        <p:nvSpPr>
          <p:cNvPr id="2" name="Title 1"/>
          <p:cNvSpPr>
            <a:spLocks noGrp="1"/>
          </p:cNvSpPr>
          <p:nvPr>
            <p:ph type="title" hasCustomPrompt="1"/>
          </p:nvPr>
        </p:nvSpPr>
        <p:spPr>
          <a:xfrm>
            <a:off x="504032" y="314069"/>
            <a:ext cx="6670800" cy="592502"/>
          </a:xfrm>
        </p:spPr>
        <p:txBody>
          <a:bodyPr/>
          <a:lstStyle>
            <a:lvl1pPr>
              <a:lnSpc>
                <a:spcPts val="5150"/>
              </a:lnSpc>
              <a:defRPr sz="4800"/>
            </a:lvl1pPr>
          </a:lstStyle>
          <a:p>
            <a:r>
              <a:rPr lang="en-US" dirty="0"/>
              <a:t>Click to edit title style</a:t>
            </a:r>
          </a:p>
        </p:txBody>
      </p:sp>
      <p:sp>
        <p:nvSpPr>
          <p:cNvPr id="4" name="Date Placeholder 3"/>
          <p:cNvSpPr>
            <a:spLocks noGrp="1"/>
          </p:cNvSpPr>
          <p:nvPr>
            <p:ph type="dt" sz="half" idx="10"/>
          </p:nvPr>
        </p:nvSpPr>
        <p:spPr/>
        <p:txBody>
          <a:bodyPr/>
          <a:lstStyle/>
          <a:p>
            <a:r>
              <a:rPr lang="de-DE"/>
              <a:t>Anlass / Gremium, TT. Monat JJJJ </a:t>
            </a:r>
            <a:endParaRPr lang="en-US"/>
          </a:p>
        </p:txBody>
      </p:sp>
      <p:sp>
        <p:nvSpPr>
          <p:cNvPr id="6" name="Slide Number Placeholder 5"/>
          <p:cNvSpPr>
            <a:spLocks noGrp="1"/>
          </p:cNvSpPr>
          <p:nvPr>
            <p:ph type="sldNum" sz="quarter" idx="12"/>
          </p:nvPr>
        </p:nvSpPr>
        <p:spPr/>
        <p:txBody>
          <a:bodyPr/>
          <a:lstStyle/>
          <a:p>
            <a:fld id="{6DDE11E5-5A64-4544-B284-6F6ED3A6A154}" type="slidenum">
              <a:rPr lang="en-US" smtClean="0"/>
              <a:t>‹Nr.›</a:t>
            </a:fld>
            <a:endParaRPr lang="en-US"/>
          </a:p>
        </p:txBody>
      </p:sp>
      <p:sp>
        <p:nvSpPr>
          <p:cNvPr id="12" name="Text Placeholder 11">
            <a:extLst>
              <a:ext uri="{FF2B5EF4-FFF2-40B4-BE49-F238E27FC236}">
                <a16:creationId xmlns:a16="http://schemas.microsoft.com/office/drawing/2014/main" id="{549185D0-53D9-4FEB-98C8-E22C6DF753BE}"/>
              </a:ext>
            </a:extLst>
          </p:cNvPr>
          <p:cNvSpPr>
            <a:spLocks noGrp="1"/>
          </p:cNvSpPr>
          <p:nvPr>
            <p:ph type="body" sz="quarter" idx="13"/>
          </p:nvPr>
        </p:nvSpPr>
        <p:spPr>
          <a:xfrm>
            <a:off x="504032" y="1262425"/>
            <a:ext cx="6670800" cy="495211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Footer Placeholder 3">
            <a:extLst>
              <a:ext uri="{FF2B5EF4-FFF2-40B4-BE49-F238E27FC236}">
                <a16:creationId xmlns:a16="http://schemas.microsoft.com/office/drawing/2014/main" id="{39744334-7879-4826-9903-A048076E227E}"/>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Tree>
    <p:extLst>
      <p:ext uri="{BB962C8B-B14F-4D97-AF65-F5344CB8AC3E}">
        <p14:creationId xmlns:p14="http://schemas.microsoft.com/office/powerpoint/2010/main" val="134232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links mit Inhalt recht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9DA044-4C2D-444B-9E64-D6A6DB7FBA73}"/>
              </a:ext>
            </a:extLst>
          </p:cNvPr>
          <p:cNvSpPr>
            <a:spLocks noGrp="1"/>
          </p:cNvSpPr>
          <p:nvPr>
            <p:ph type="pic" sz="quarter" idx="14"/>
          </p:nvPr>
        </p:nvSpPr>
        <p:spPr>
          <a:xfrm>
            <a:off x="0" y="418307"/>
            <a:ext cx="3281882" cy="5922213"/>
          </a:xfrm>
          <a:blipFill>
            <a:blip r:embed="rId2"/>
            <a:stretch>
              <a:fillRect/>
            </a:stretch>
          </a:blipFill>
        </p:spPr>
        <p:txBody>
          <a:bodyPr/>
          <a:lstStyle/>
          <a:p>
            <a:r>
              <a:rPr lang="de-DE"/>
              <a:t>Bild durch Klicken auf Symbol hinzufügen</a:t>
            </a:r>
            <a:endParaRPr lang="en-US"/>
          </a:p>
        </p:txBody>
      </p:sp>
      <p:sp>
        <p:nvSpPr>
          <p:cNvPr id="2" name="Title 1"/>
          <p:cNvSpPr>
            <a:spLocks noGrp="1"/>
          </p:cNvSpPr>
          <p:nvPr>
            <p:ph type="title" hasCustomPrompt="1"/>
          </p:nvPr>
        </p:nvSpPr>
        <p:spPr>
          <a:xfrm>
            <a:off x="4326538" y="314068"/>
            <a:ext cx="7346746" cy="1432737"/>
          </a:xfrm>
        </p:spPr>
        <p:txBody>
          <a:bodyPr/>
          <a:lstStyle>
            <a:lvl1pPr>
              <a:lnSpc>
                <a:spcPts val="5150"/>
              </a:lnSpc>
              <a:defRPr sz="4800"/>
            </a:lvl1pPr>
          </a:lstStyle>
          <a:p>
            <a:r>
              <a:rPr lang="en-US" dirty="0"/>
              <a:t>Click to edit title style</a:t>
            </a:r>
          </a:p>
        </p:txBody>
      </p:sp>
      <p:sp>
        <p:nvSpPr>
          <p:cNvPr id="4" name="Date Placeholder 3"/>
          <p:cNvSpPr>
            <a:spLocks noGrp="1"/>
          </p:cNvSpPr>
          <p:nvPr>
            <p:ph type="dt" sz="half" idx="10"/>
          </p:nvPr>
        </p:nvSpPr>
        <p:spPr/>
        <p:txBody>
          <a:bodyPr/>
          <a:lstStyle/>
          <a:p>
            <a:r>
              <a:rPr lang="de-DE"/>
              <a:t>Anlass / Gremium, TT. Monat JJJJ </a:t>
            </a:r>
            <a:endParaRPr lang="en-US"/>
          </a:p>
        </p:txBody>
      </p:sp>
      <p:sp>
        <p:nvSpPr>
          <p:cNvPr id="6" name="Slide Number Placeholder 5"/>
          <p:cNvSpPr>
            <a:spLocks noGrp="1"/>
          </p:cNvSpPr>
          <p:nvPr>
            <p:ph type="sldNum" sz="quarter" idx="12"/>
          </p:nvPr>
        </p:nvSpPr>
        <p:spPr>
          <a:xfrm>
            <a:off x="11510290" y="6520657"/>
            <a:ext cx="162994" cy="127245"/>
          </a:xfrm>
        </p:spPr>
        <p:txBody>
          <a:bodyPr/>
          <a:lstStyle/>
          <a:p>
            <a:fld id="{6DDE11E5-5A64-4544-B284-6F6ED3A6A154}" type="slidenum">
              <a:rPr lang="en-US" smtClean="0"/>
              <a:t>‹Nr.›</a:t>
            </a:fld>
            <a:endParaRPr lang="en-US" dirty="0"/>
          </a:p>
        </p:txBody>
      </p:sp>
      <p:sp>
        <p:nvSpPr>
          <p:cNvPr id="12" name="Text Placeholder 11">
            <a:extLst>
              <a:ext uri="{FF2B5EF4-FFF2-40B4-BE49-F238E27FC236}">
                <a16:creationId xmlns:a16="http://schemas.microsoft.com/office/drawing/2014/main" id="{549185D0-53D9-4FEB-98C8-E22C6DF753BE}"/>
              </a:ext>
            </a:extLst>
          </p:cNvPr>
          <p:cNvSpPr>
            <a:spLocks noGrp="1"/>
          </p:cNvSpPr>
          <p:nvPr>
            <p:ph type="body" sz="quarter" idx="13"/>
          </p:nvPr>
        </p:nvSpPr>
        <p:spPr>
          <a:xfrm>
            <a:off x="4326538" y="2091690"/>
            <a:ext cx="7346746" cy="412284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Footer Placeholder 3">
            <a:extLst>
              <a:ext uri="{FF2B5EF4-FFF2-40B4-BE49-F238E27FC236}">
                <a16:creationId xmlns:a16="http://schemas.microsoft.com/office/drawing/2014/main" id="{AC1008F2-5993-45B8-AE36-FBE00DF189A6}"/>
              </a:ext>
            </a:extLst>
          </p:cNvPr>
          <p:cNvSpPr>
            <a:spLocks noGrp="1"/>
          </p:cNvSpPr>
          <p:nvPr>
            <p:ph type="ftr" sz="quarter" idx="11"/>
          </p:nvPr>
        </p:nvSpPr>
        <p:spPr>
          <a:xfrm>
            <a:off x="863608" y="6520657"/>
            <a:ext cx="3820311" cy="127245"/>
          </a:xfrm>
        </p:spPr>
        <p:txBody>
          <a:bodyPr/>
          <a:lstStyle>
            <a:lvl1pPr>
              <a:defRPr>
                <a:solidFill>
                  <a:schemeClr val="accent1"/>
                </a:solidFill>
              </a:defRPr>
            </a:lvl1pPr>
          </a:lstStyle>
          <a:p>
            <a:r>
              <a:rPr lang="de-CH"/>
              <a:t>Unternehmenspräsentation Stiftung Auffangeinrichtung BVG – 2024</a:t>
            </a:r>
            <a:endParaRPr lang="en-US" dirty="0"/>
          </a:p>
        </p:txBody>
      </p:sp>
    </p:spTree>
    <p:extLst>
      <p:ext uri="{BB962C8B-B14F-4D97-AF65-F5344CB8AC3E}">
        <p14:creationId xmlns:p14="http://schemas.microsoft.com/office/powerpoint/2010/main" val="1640576734"/>
      </p:ext>
    </p:extLst>
  </p:cSld>
  <p:clrMapOvr>
    <a:masterClrMapping/>
  </p:clrMapOvr>
  <p:extLst>
    <p:ext uri="{DCECCB84-F9BA-43D5-87BE-67443E8EF086}">
      <p15:sldGuideLst xmlns:p15="http://schemas.microsoft.com/office/powerpoint/2012/main">
        <p15:guide id="1" pos="2725" userDrawn="1">
          <p15:clr>
            <a:srgbClr val="9FCC3B"/>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2" y="337343"/>
            <a:ext cx="11169253" cy="365125"/>
          </a:xfrm>
          <a:prstGeom prst="rect">
            <a:avLst/>
          </a:prstGeom>
        </p:spPr>
        <p:txBody>
          <a:bodyPr vert="horz" lIns="0" tIns="0" rIns="0" bIns="0" rtlCol="0" anchor="t">
            <a:noAutofit/>
          </a:bodyPr>
          <a:lstStyle/>
          <a:p>
            <a:r>
              <a:rPr lang="de-DE"/>
              <a:t>Titelmasterformat durch Klicken bearbeiten</a:t>
            </a:r>
            <a:endParaRPr lang="de-CH" dirty="0"/>
          </a:p>
        </p:txBody>
      </p:sp>
      <p:sp>
        <p:nvSpPr>
          <p:cNvPr id="3" name="Text Placeholder 2"/>
          <p:cNvSpPr>
            <a:spLocks noGrp="1"/>
          </p:cNvSpPr>
          <p:nvPr>
            <p:ph type="body" idx="1"/>
          </p:nvPr>
        </p:nvSpPr>
        <p:spPr>
          <a:xfrm>
            <a:off x="504032" y="1260475"/>
            <a:ext cx="11169253" cy="4954059"/>
          </a:xfrm>
          <a:prstGeom prst="rect">
            <a:avLst/>
          </a:prstGeom>
        </p:spPr>
        <p:txBody>
          <a:bodyPr vert="horz" lIns="0" tIns="0" rIns="0" bIns="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endParaRPr lang="de-CH" dirty="0"/>
          </a:p>
        </p:txBody>
      </p:sp>
      <p:sp>
        <p:nvSpPr>
          <p:cNvPr id="4" name="Date Placeholder 3"/>
          <p:cNvSpPr>
            <a:spLocks noGrp="1"/>
          </p:cNvSpPr>
          <p:nvPr>
            <p:ph type="dt" sz="half" idx="2"/>
          </p:nvPr>
        </p:nvSpPr>
        <p:spPr>
          <a:xfrm>
            <a:off x="504031" y="6935577"/>
            <a:ext cx="2743200" cy="127245"/>
          </a:xfrm>
          <a:prstGeom prst="rect">
            <a:avLst/>
          </a:prstGeom>
        </p:spPr>
        <p:txBody>
          <a:bodyPr vert="horz" lIns="0" tIns="0" rIns="0" bIns="0" rtlCol="0" anchor="t">
            <a:noAutofit/>
          </a:bodyPr>
          <a:lstStyle>
            <a:lvl1pPr algn="l">
              <a:defRPr sz="750">
                <a:noFill/>
              </a:defRPr>
            </a:lvl1pPr>
          </a:lstStyle>
          <a:p>
            <a:r>
              <a:rPr lang="de-DE"/>
              <a:t>Anlass / Gremium, TT. Monat JJJJ </a:t>
            </a:r>
            <a:endParaRPr lang="de-CH" dirty="0"/>
          </a:p>
        </p:txBody>
      </p:sp>
      <p:sp>
        <p:nvSpPr>
          <p:cNvPr id="5" name="Footer Placeholder 4"/>
          <p:cNvSpPr>
            <a:spLocks noGrp="1"/>
          </p:cNvSpPr>
          <p:nvPr>
            <p:ph type="ftr" sz="quarter" idx="3"/>
          </p:nvPr>
        </p:nvSpPr>
        <p:spPr>
          <a:xfrm>
            <a:off x="863608" y="6520658"/>
            <a:ext cx="3820311" cy="127245"/>
          </a:xfrm>
          <a:prstGeom prst="rect">
            <a:avLst/>
          </a:prstGeom>
        </p:spPr>
        <p:txBody>
          <a:bodyPr vert="horz" lIns="0" tIns="0" rIns="0" bIns="0" rtlCol="0" anchor="t">
            <a:noAutofit/>
          </a:bodyPr>
          <a:lstStyle>
            <a:lvl1pPr algn="l">
              <a:defRPr sz="1000">
                <a:solidFill>
                  <a:schemeClr val="accent1"/>
                </a:solidFill>
              </a:defRPr>
            </a:lvl1pPr>
          </a:lstStyle>
          <a:p>
            <a:r>
              <a:rPr lang="de-CH"/>
              <a:t>Unternehmenspräsentation Stiftung Auffangeinrichtung BVG – 2024</a:t>
            </a:r>
            <a:endParaRPr lang="de-CH" dirty="0"/>
          </a:p>
        </p:txBody>
      </p:sp>
      <p:sp>
        <p:nvSpPr>
          <p:cNvPr id="6" name="Slide Number Placeholder 5"/>
          <p:cNvSpPr>
            <a:spLocks noGrp="1"/>
          </p:cNvSpPr>
          <p:nvPr>
            <p:ph type="sldNum" sz="quarter" idx="4"/>
          </p:nvPr>
        </p:nvSpPr>
        <p:spPr>
          <a:xfrm>
            <a:off x="11511481" y="6520657"/>
            <a:ext cx="162994" cy="127245"/>
          </a:xfrm>
          <a:prstGeom prst="rect">
            <a:avLst/>
          </a:prstGeom>
        </p:spPr>
        <p:txBody>
          <a:bodyPr vert="horz" lIns="0" tIns="0" rIns="0" bIns="0" rtlCol="0" anchor="t">
            <a:noAutofit/>
          </a:bodyPr>
          <a:lstStyle>
            <a:lvl1pPr algn="r">
              <a:defRPr sz="1000">
                <a:solidFill>
                  <a:schemeClr val="accent1"/>
                </a:solidFill>
              </a:defRPr>
            </a:lvl1pPr>
          </a:lstStyle>
          <a:p>
            <a:fld id="{6DDE11E5-5A64-4544-B284-6F6ED3A6A154}" type="slidenum">
              <a:rPr lang="de-CH" smtClean="0"/>
              <a:pPr/>
              <a:t>‹Nr.›</a:t>
            </a:fld>
            <a:endParaRPr lang="de-CH" dirty="0"/>
          </a:p>
        </p:txBody>
      </p:sp>
      <p:pic>
        <p:nvPicPr>
          <p:cNvPr id="7" name="Picture 2" descr="Image result for bvg stiftung logo">
            <a:extLst>
              <a:ext uri="{FF2B5EF4-FFF2-40B4-BE49-F238E27FC236}">
                <a16:creationId xmlns:a16="http://schemas.microsoft.com/office/drawing/2014/main" id="{98B4A1BA-C7F7-420E-BD84-92E63C8E8D70}"/>
              </a:ext>
            </a:extLst>
          </p:cNvPr>
          <p:cNvPicPr>
            <a:picLocks noChangeAspect="1" noChangeArrowheads="1"/>
          </p:cNvPicPr>
          <p:nvPr userDrawn="1"/>
        </p:nvPicPr>
        <p:blipFill>
          <a:blip r:embed="rId23" cstate="hqprint">
            <a:extLst>
              <a:ext uri="{28A0092B-C50C-407E-A947-70E740481C1C}">
                <a14:useLocalDpi xmlns:a14="http://schemas.microsoft.com/office/drawing/2010/main" val="0"/>
              </a:ext>
            </a:extLst>
          </a:blip>
          <a:srcRect/>
          <a:stretch>
            <a:fillRect/>
          </a:stretch>
        </p:blipFill>
        <p:spPr bwMode="auto">
          <a:xfrm>
            <a:off x="453698" y="6344958"/>
            <a:ext cx="375321" cy="37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34806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6" r:id="rId5"/>
    <p:sldLayoutId id="2147483677" r:id="rId6"/>
    <p:sldLayoutId id="2147483692" r:id="rId7"/>
    <p:sldLayoutId id="2147483662" r:id="rId8"/>
    <p:sldLayoutId id="2147483679" r:id="rId9"/>
    <p:sldLayoutId id="2147483682" r:id="rId10"/>
    <p:sldLayoutId id="2147483683" r:id="rId11"/>
    <p:sldLayoutId id="2147483689" r:id="rId12"/>
    <p:sldLayoutId id="2147483685" r:id="rId13"/>
    <p:sldLayoutId id="2147483690" r:id="rId14"/>
    <p:sldLayoutId id="2147483691" r:id="rId15"/>
    <p:sldLayoutId id="2147483678" r:id="rId16"/>
    <p:sldLayoutId id="2147483694" r:id="rId17"/>
    <p:sldLayoutId id="2147483693" r:id="rId18"/>
    <p:sldLayoutId id="2147483680" r:id="rId19"/>
    <p:sldLayoutId id="2147483688" r:id="rId20"/>
    <p:sldLayoutId id="2147483695" r:id="rId21"/>
  </p:sldLayoutIdLst>
  <p:hf hdr="0"/>
  <p:txStyles>
    <p:titleStyle>
      <a:lvl1pPr algn="l" defTabSz="914400" rtl="0" eaLnBrk="1" latinLnBrk="0" hangingPunct="1">
        <a:lnSpc>
          <a:spcPts val="3350"/>
        </a:lnSpc>
        <a:spcBef>
          <a:spcPct val="0"/>
        </a:spcBef>
        <a:buNone/>
        <a:defRPr sz="3000" kern="1200" cap="none" baseline="0">
          <a:solidFill>
            <a:schemeClr val="accent1"/>
          </a:solidFill>
          <a:latin typeface="+mn-lt"/>
          <a:ea typeface="+mj-ea"/>
          <a:cs typeface="+mj-cs"/>
        </a:defRPr>
      </a:lvl1pPr>
    </p:titleStyle>
    <p:bodyStyle>
      <a:lvl1pPr marL="0" indent="0" algn="l" defTabSz="914400" rtl="0" eaLnBrk="1" latinLnBrk="0" hangingPunct="1">
        <a:lnSpc>
          <a:spcPts val="1800"/>
        </a:lnSpc>
        <a:spcBef>
          <a:spcPts val="18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ts val="1800"/>
        </a:lnSpc>
        <a:spcBef>
          <a:spcPts val="1800"/>
        </a:spcBef>
        <a:buFont typeface="Arial" panose="020B0604020202020204" pitchFamily="34" charset="0"/>
        <a:buChar char="•"/>
        <a:defRPr sz="1800" kern="1200">
          <a:solidFill>
            <a:schemeClr val="tx1"/>
          </a:solidFill>
          <a:latin typeface="+mn-lt"/>
          <a:ea typeface="+mn-ea"/>
          <a:cs typeface="+mn-cs"/>
        </a:defRPr>
      </a:lvl2pPr>
      <a:lvl3pPr marL="432000" indent="-216000" algn="l" defTabSz="914400" rtl="0" eaLnBrk="1" latinLnBrk="0" hangingPunct="1">
        <a:lnSpc>
          <a:spcPts val="2100"/>
        </a:lnSpc>
        <a:spcBef>
          <a:spcPts val="1200"/>
        </a:spcBef>
        <a:buFont typeface="Arial" panose="020B0604020202020204" pitchFamily="34" charset="0"/>
        <a:buChar char="•"/>
        <a:defRPr lang="en-US" sz="1800" b="0" kern="1200" dirty="0">
          <a:solidFill>
            <a:schemeClr val="tx1"/>
          </a:solidFill>
          <a:latin typeface="+mn-lt"/>
          <a:ea typeface="+mn-ea"/>
          <a:cs typeface="+mn-cs"/>
        </a:defRPr>
      </a:lvl3pPr>
      <a:lvl4pPr marL="648000" indent="-216000" algn="l" defTabSz="914400" rtl="0" eaLnBrk="1" latinLnBrk="0" hangingPunct="1">
        <a:lnSpc>
          <a:spcPts val="2100"/>
        </a:lnSpc>
        <a:spcBef>
          <a:spcPts val="1200"/>
        </a:spcBef>
        <a:buFont typeface="Arial" panose="020B0604020202020204" pitchFamily="34" charset="0"/>
        <a:buChar char="•"/>
        <a:defRPr sz="1800" b="0" kern="1200">
          <a:solidFill>
            <a:schemeClr val="tx1"/>
          </a:solidFill>
          <a:latin typeface="+mn-lt"/>
          <a:ea typeface="+mn-ea"/>
          <a:cs typeface="Calibri" panose="020F0502020204030204" pitchFamily="34" charset="0"/>
        </a:defRPr>
      </a:lvl4pPr>
      <a:lvl5pPr marL="864000" indent="-216000" algn="l" defTabSz="914400" rtl="0" eaLnBrk="1" latinLnBrk="0" hangingPunct="1">
        <a:lnSpc>
          <a:spcPts val="2100"/>
        </a:lnSpc>
        <a:spcBef>
          <a:spcPts val="1200"/>
        </a:spcBef>
        <a:buFont typeface="Arial" panose="020B0604020202020204" pitchFamily="34" charset="0"/>
        <a:buChar char="•"/>
        <a:defRPr sz="1800" b="0" kern="1200">
          <a:solidFill>
            <a:schemeClr val="tx1"/>
          </a:solidFill>
          <a:latin typeface="+mn-lt"/>
          <a:ea typeface="+mn-ea"/>
          <a:cs typeface="Calibri" panose="020F0502020204030204" pitchFamily="34" charset="0"/>
        </a:defRPr>
      </a:lvl5pPr>
      <a:lvl6pPr marL="0" indent="0" algn="l" defTabSz="914400" rtl="0" eaLnBrk="1" latinLnBrk="0" hangingPunct="1">
        <a:lnSpc>
          <a:spcPts val="2100"/>
        </a:lnSpc>
        <a:spcBef>
          <a:spcPts val="1200"/>
        </a:spcBef>
        <a:buFont typeface="Arial" panose="020B0604020202020204" pitchFamily="34" charset="0"/>
        <a:buNone/>
        <a:defRPr sz="1800" b="1" kern="1200">
          <a:solidFill>
            <a:schemeClr val="tx2"/>
          </a:solidFill>
          <a:latin typeface="Calibri" panose="020F0502020204030204" pitchFamily="34" charset="0"/>
          <a:ea typeface="+mn-ea"/>
          <a:cs typeface="Calibri" panose="020F0502020204030204" pitchFamily="34" charset="0"/>
        </a:defRPr>
      </a:lvl6pPr>
      <a:lvl7pPr marL="0" indent="0" algn="l" defTabSz="914400" rtl="0" eaLnBrk="1" latinLnBrk="0" hangingPunct="1">
        <a:lnSpc>
          <a:spcPts val="2300"/>
        </a:lnSpc>
        <a:spcBef>
          <a:spcPts val="1800"/>
        </a:spcBef>
        <a:buFont typeface="Arial" panose="020B0604020202020204" pitchFamily="34" charset="0"/>
        <a:buNone/>
        <a:defRPr sz="2000" b="1" kern="1200" cap="none" baseline="0">
          <a:solidFill>
            <a:schemeClr val="tx2"/>
          </a:solidFill>
          <a:latin typeface="Calibri" panose="020F0502020204030204" pitchFamily="34" charset="0"/>
          <a:ea typeface="+mn-ea"/>
          <a:cs typeface="Calibri" panose="020F0502020204030204" pitchFamily="34" charset="0"/>
        </a:defRPr>
      </a:lvl7pPr>
      <a:lvl8pPr marL="0" indent="0" algn="l" defTabSz="914400" rtl="0" eaLnBrk="1" latinLnBrk="0" hangingPunct="1">
        <a:lnSpc>
          <a:spcPts val="2700"/>
        </a:lnSpc>
        <a:spcBef>
          <a:spcPts val="1200"/>
        </a:spcBef>
        <a:buFont typeface="Arial" panose="020B0604020202020204" pitchFamily="34" charset="0"/>
        <a:buNone/>
        <a:defRPr sz="2400" b="1" kern="1200" cap="none" baseline="0">
          <a:solidFill>
            <a:schemeClr val="accent1"/>
          </a:solidFill>
          <a:latin typeface="Calibri" panose="020F0502020204030204" pitchFamily="34" charset="0"/>
          <a:ea typeface="+mn-ea"/>
          <a:cs typeface="Calibri" panose="020F0502020204030204" pitchFamily="34" charset="0"/>
        </a:defRPr>
      </a:lvl8pPr>
      <a:lvl9pPr marL="0" indent="0" algn="l" defTabSz="914400" rtl="0" eaLnBrk="1" latinLnBrk="0" hangingPunct="1">
        <a:lnSpc>
          <a:spcPts val="3350"/>
        </a:lnSpc>
        <a:spcBef>
          <a:spcPts val="1500"/>
        </a:spcBef>
        <a:buFont typeface="Arial" panose="020B0604020202020204" pitchFamily="34" charset="0"/>
        <a:buNone/>
        <a:defRPr sz="3000" b="0" kern="1200" cap="none" baseline="0">
          <a:solidFill>
            <a:schemeClr val="accent1"/>
          </a:solidFill>
          <a:latin typeface="+mn-lt"/>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8" userDrawn="1">
          <p15:clr>
            <a:srgbClr val="F26B43"/>
          </p15:clr>
        </p15:guide>
        <p15:guide id="2" orient="horz" pos="264" userDrawn="1">
          <p15:clr>
            <a:srgbClr val="F26B43"/>
          </p15:clr>
        </p15:guide>
        <p15:guide id="3" pos="7354" userDrawn="1">
          <p15:clr>
            <a:srgbClr val="F26B43"/>
          </p15:clr>
        </p15:guide>
        <p15:guide id="4" orient="horz" pos="4041" userDrawn="1">
          <p15:clr>
            <a:srgbClr val="F26B43"/>
          </p15:clr>
        </p15:guide>
        <p15:guide id="5" pos="3840" userDrawn="1">
          <p15:clr>
            <a:srgbClr val="A4A3A4"/>
          </p15:clr>
        </p15:guide>
        <p15:guide id="6" orient="horz" pos="2160" userDrawn="1">
          <p15:clr>
            <a:srgbClr val="A4A3A4"/>
          </p15:clr>
        </p15:guide>
        <p15:guide id="7" orient="horz" pos="793" userDrawn="1">
          <p15:clr>
            <a:srgbClr val="F26B43"/>
          </p15:clr>
        </p15:guide>
        <p15:guide id="8" orient="horz" pos="3915" userDrawn="1">
          <p15:clr>
            <a:srgbClr val="F26B43"/>
          </p15:clr>
        </p15:guide>
        <p15:guide id="9" pos="39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aeis.ch/karrier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5"/>
          </p:nvPr>
        </p:nvSpPr>
        <p:spPr/>
      </p:sp>
      <p:sp>
        <p:nvSpPr>
          <p:cNvPr id="3" name="Textplatzhalter 2"/>
          <p:cNvSpPr>
            <a:spLocks noGrp="1"/>
          </p:cNvSpPr>
          <p:nvPr>
            <p:ph type="body" sz="quarter" idx="16"/>
          </p:nvPr>
        </p:nvSpPr>
        <p:spPr/>
        <p:txBody>
          <a:bodyPr/>
          <a:lstStyle/>
          <a:p>
            <a:endParaRPr lang="de-CH" dirty="0"/>
          </a:p>
        </p:txBody>
      </p:sp>
      <p:sp>
        <p:nvSpPr>
          <p:cNvPr id="4" name="Datumsplatzhalter 3"/>
          <p:cNvSpPr>
            <a:spLocks noGrp="1"/>
          </p:cNvSpPr>
          <p:nvPr>
            <p:ph type="dt" sz="half" idx="10"/>
          </p:nvPr>
        </p:nvSpPr>
        <p:spPr>
          <a:xfrm>
            <a:off x="393196" y="3107462"/>
            <a:ext cx="6520131" cy="317439"/>
          </a:xfrm>
        </p:spPr>
        <p:txBody>
          <a:bodyPr/>
          <a:lstStyle/>
          <a:p>
            <a:r>
              <a:rPr lang="de-DE" dirty="0"/>
              <a:t>Schillingtalk, 14. März 2024 </a:t>
            </a:r>
          </a:p>
        </p:txBody>
      </p:sp>
      <p:sp>
        <p:nvSpPr>
          <p:cNvPr id="5" name="Titel 4"/>
          <p:cNvSpPr>
            <a:spLocks noGrp="1"/>
          </p:cNvSpPr>
          <p:nvPr>
            <p:ph type="ctrTitle"/>
          </p:nvPr>
        </p:nvSpPr>
        <p:spPr>
          <a:xfrm>
            <a:off x="334888" y="924216"/>
            <a:ext cx="8394668" cy="2064313"/>
          </a:xfrm>
        </p:spPr>
        <p:txBody>
          <a:bodyPr/>
          <a:lstStyle/>
          <a:p>
            <a:r>
              <a:rPr lang="de-CH" sz="4400" dirty="0" err="1"/>
              <a:t>Employer</a:t>
            </a:r>
            <a:r>
              <a:rPr lang="de-CH" sz="4400" dirty="0"/>
              <a:t> Branding bei der Stiftung Auffangeinrichtung</a:t>
            </a:r>
            <a:endParaRPr lang="de-CH" sz="2400" dirty="0"/>
          </a:p>
        </p:txBody>
      </p:sp>
      <p:sp>
        <p:nvSpPr>
          <p:cNvPr id="6" name="Fußzeilenplatzhalter 5"/>
          <p:cNvSpPr>
            <a:spLocks noGrp="1"/>
          </p:cNvSpPr>
          <p:nvPr>
            <p:ph type="ftr" sz="quarter" idx="11"/>
          </p:nvPr>
        </p:nvSpPr>
        <p:spPr/>
        <p:txBody>
          <a:bodyPr/>
          <a:lstStyle/>
          <a:p>
            <a:r>
              <a:rPr lang="de-CH"/>
              <a:t>Unternehmenspräsentation Stiftung Auffangeinrichtung BVG – 2024</a:t>
            </a:r>
            <a:endParaRPr lang="en-US"/>
          </a:p>
        </p:txBody>
      </p:sp>
      <p:sp>
        <p:nvSpPr>
          <p:cNvPr id="7" name="Foliennummernplatzhalter 6"/>
          <p:cNvSpPr>
            <a:spLocks noGrp="1"/>
          </p:cNvSpPr>
          <p:nvPr>
            <p:ph type="sldNum" sz="quarter" idx="12"/>
          </p:nvPr>
        </p:nvSpPr>
        <p:spPr/>
        <p:txBody>
          <a:bodyPr/>
          <a:lstStyle/>
          <a:p>
            <a:fld id="{6DDE11E5-5A64-4544-B284-6F6ED3A6A154}" type="slidenum">
              <a:rPr lang="en-US" smtClean="0"/>
              <a:pPr/>
              <a:t>1</a:t>
            </a:fld>
            <a:endParaRPr lang="en-US"/>
          </a:p>
        </p:txBody>
      </p:sp>
      <p:sp>
        <p:nvSpPr>
          <p:cNvPr id="8" name="Textplatzhalter 7"/>
          <p:cNvSpPr>
            <a:spLocks noGrp="1"/>
          </p:cNvSpPr>
          <p:nvPr>
            <p:ph type="body" sz="quarter" idx="17"/>
          </p:nvPr>
        </p:nvSpPr>
        <p:spPr/>
        <p:txBody>
          <a:bodyPr/>
          <a:lstStyle/>
          <a:p>
            <a:endParaRPr lang="de-CH"/>
          </a:p>
        </p:txBody>
      </p:sp>
      <p:sp>
        <p:nvSpPr>
          <p:cNvPr id="9" name="Textplatzhalter 8"/>
          <p:cNvSpPr>
            <a:spLocks noGrp="1"/>
          </p:cNvSpPr>
          <p:nvPr>
            <p:ph type="body" sz="quarter" idx="18"/>
          </p:nvPr>
        </p:nvSpPr>
        <p:spPr/>
        <p:txBody>
          <a:bodyPr/>
          <a:lstStyle/>
          <a:p>
            <a:endParaRPr lang="de-CH"/>
          </a:p>
        </p:txBody>
      </p:sp>
      <p:sp>
        <p:nvSpPr>
          <p:cNvPr id="10" name="Textplatzhalter 9"/>
          <p:cNvSpPr>
            <a:spLocks noGrp="1"/>
          </p:cNvSpPr>
          <p:nvPr>
            <p:ph type="body" sz="quarter" idx="13"/>
          </p:nvPr>
        </p:nvSpPr>
        <p:spPr>
          <a:xfrm>
            <a:off x="390456" y="3451006"/>
            <a:ext cx="7172144" cy="648000"/>
          </a:xfrm>
        </p:spPr>
        <p:txBody>
          <a:bodyPr/>
          <a:lstStyle/>
          <a:p>
            <a:r>
              <a:rPr lang="de-CH" dirty="0"/>
              <a:t>Marc Gamba, Geschäftsführer </a:t>
            </a:r>
          </a:p>
        </p:txBody>
      </p:sp>
    </p:spTree>
    <p:extLst>
      <p:ext uri="{BB962C8B-B14F-4D97-AF65-F5344CB8AC3E}">
        <p14:creationId xmlns:p14="http://schemas.microsoft.com/office/powerpoint/2010/main" val="138941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FA88-2C30-4BD6-AFBA-6344C9E29312}"/>
              </a:ext>
            </a:extLst>
          </p:cNvPr>
          <p:cNvSpPr>
            <a:spLocks noGrp="1"/>
          </p:cNvSpPr>
          <p:nvPr>
            <p:ph type="title"/>
          </p:nvPr>
        </p:nvSpPr>
        <p:spPr>
          <a:xfrm>
            <a:off x="6254750" y="2232339"/>
            <a:ext cx="5419725" cy="3982724"/>
          </a:xfrm>
        </p:spPr>
        <p:txBody>
          <a:bodyPr anchor="b"/>
          <a:lstStyle/>
          <a:p>
            <a:pPr>
              <a:lnSpc>
                <a:spcPts val="2100"/>
              </a:lnSpc>
            </a:pPr>
            <a:r>
              <a:rPr lang="de-DE" sz="1800" dirty="0"/>
              <a:t>Seit dem 1. Januar 2017 leitet Marc Gamba die Geschicke der Auffangeinrichtung. Davor führte der Anwalt die Personenversicherungen im Bereich Nichtleben bei Helvetia und war von 2012 bis 2015 CEO der National Leben und dabei auch verantwortlich für das Leben-geschäft der Nationale-Suisse-Gruppe mit Tochter-gesellschaften in Belgien und Italien. </a:t>
            </a:r>
            <a:br>
              <a:rPr lang="de-DE" sz="1800" dirty="0"/>
            </a:br>
            <a:br>
              <a:rPr lang="de-DE" sz="1800" dirty="0"/>
            </a:br>
            <a:r>
              <a:rPr lang="de-DE" sz="1800" dirty="0"/>
              <a:t>Von 2002 bis 2012 war er in verschiedenen Funktionen </a:t>
            </a:r>
            <a:br>
              <a:rPr lang="de-DE" sz="1800" dirty="0"/>
            </a:br>
            <a:r>
              <a:rPr lang="de-DE" sz="1800" dirty="0"/>
              <a:t>bei Nationale Suisse tätig. </a:t>
            </a:r>
            <a:br>
              <a:rPr lang="de-DE" sz="1800" dirty="0"/>
            </a:br>
            <a:br>
              <a:rPr lang="de-DE" sz="1800" dirty="0"/>
            </a:br>
            <a:r>
              <a:rPr lang="de-DE" sz="1800" dirty="0"/>
              <a:t>Marc Gamba studierte Recht an der Universität Basel, erlangte das Anwaltspatent des Kantons BL und </a:t>
            </a:r>
            <a:r>
              <a:rPr lang="de-DE" sz="1800" dirty="0" err="1"/>
              <a:t>absol</a:t>
            </a:r>
            <a:r>
              <a:rPr lang="de-DE" sz="1800" dirty="0"/>
              <a:t>-vierte an der HSG eine Weiterbildung im Bereich Versicherungsmanagement. </a:t>
            </a:r>
            <a:endParaRPr lang="en-US" sz="1800" dirty="0"/>
          </a:p>
        </p:txBody>
      </p:sp>
      <p:sp>
        <p:nvSpPr>
          <p:cNvPr id="3" name="Slide Number Placeholder 2">
            <a:extLst>
              <a:ext uri="{FF2B5EF4-FFF2-40B4-BE49-F238E27FC236}">
                <a16:creationId xmlns:a16="http://schemas.microsoft.com/office/drawing/2014/main" id="{777C1F46-61D0-434F-8B0D-DD597AA95C48}"/>
              </a:ext>
            </a:extLst>
          </p:cNvPr>
          <p:cNvSpPr>
            <a:spLocks noGrp="1"/>
          </p:cNvSpPr>
          <p:nvPr>
            <p:ph type="sldNum" sz="quarter" idx="12"/>
          </p:nvPr>
        </p:nvSpPr>
        <p:spPr/>
        <p:txBody>
          <a:bodyPr/>
          <a:lstStyle/>
          <a:p>
            <a:fld id="{6DDE11E5-5A64-4544-B284-6F6ED3A6A154}" type="slidenum">
              <a:rPr lang="en-US" smtClean="0"/>
              <a:pPr/>
              <a:t>10</a:t>
            </a:fld>
            <a:endParaRPr lang="en-US"/>
          </a:p>
        </p:txBody>
      </p:sp>
      <p:sp>
        <p:nvSpPr>
          <p:cNvPr id="5" name="Footer Placeholder 4">
            <a:extLst>
              <a:ext uri="{FF2B5EF4-FFF2-40B4-BE49-F238E27FC236}">
                <a16:creationId xmlns:a16="http://schemas.microsoft.com/office/drawing/2014/main" id="{D18AA0DD-6D17-459C-A5FF-71EABEB8EB4C}"/>
              </a:ext>
            </a:extLst>
          </p:cNvPr>
          <p:cNvSpPr>
            <a:spLocks noGrp="1"/>
          </p:cNvSpPr>
          <p:nvPr>
            <p:ph type="ftr" sz="quarter" idx="11"/>
          </p:nvPr>
        </p:nvSpPr>
        <p:spPr/>
        <p:txBody>
          <a:bodyPr/>
          <a:lstStyle/>
          <a:p>
            <a:r>
              <a:rPr lang="de-CH"/>
              <a:t>Unternehmenspräsentation Stiftung Auffangeinrichtung BVG – 2024</a:t>
            </a:r>
            <a:endParaRPr lang="en-US" dirty="0"/>
          </a:p>
        </p:txBody>
      </p:sp>
      <p:pic>
        <p:nvPicPr>
          <p:cNvPr id="1026" name="Picture 2">
            <a:extLst>
              <a:ext uri="{FF2B5EF4-FFF2-40B4-BE49-F238E27FC236}">
                <a16:creationId xmlns:a16="http://schemas.microsoft.com/office/drawing/2014/main" id="{82C147B0-70AA-4FB2-A034-1AE2EFE773BD}"/>
              </a:ext>
            </a:extLst>
          </p:cNvPr>
          <p:cNvPicPr>
            <a:picLocks noGrp="1" noChangeAspect="1" noChangeArrowheads="1"/>
          </p:cNvPicPr>
          <p:nvPr>
            <p:ph type="pic" sz="quarter" idx="13"/>
          </p:nvPr>
        </p:nvPicPr>
        <p:blipFill>
          <a:blip r:embed="rId2" cstate="hqprint">
            <a:extLst>
              <a:ext uri="{28A0092B-C50C-407E-A947-70E740481C1C}">
                <a14:useLocalDpi xmlns:a14="http://schemas.microsoft.com/office/drawing/2010/main" val="0"/>
              </a:ext>
            </a:extLst>
          </a:blip>
          <a:srcRect l="5742" r="5742"/>
          <a:stretch>
            <a:fillRect/>
          </a:stretch>
        </p:blipFill>
        <p:spPr bwMode="auto">
          <a:xfrm>
            <a:off x="0" y="0"/>
            <a:ext cx="4170348" cy="4712164"/>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177838" y="1190522"/>
            <a:ext cx="5496637" cy="830997"/>
          </a:xfrm>
          <a:prstGeom prst="rect">
            <a:avLst/>
          </a:prstGeom>
          <a:noFill/>
        </p:spPr>
        <p:txBody>
          <a:bodyPr wrap="square" rtlCol="0">
            <a:spAutoFit/>
          </a:bodyPr>
          <a:lstStyle/>
          <a:p>
            <a:r>
              <a:rPr lang="de-CH" sz="3000" b="1" dirty="0">
                <a:solidFill>
                  <a:schemeClr val="accent1"/>
                </a:solidFill>
              </a:rPr>
              <a:t>Marc Gamba</a:t>
            </a:r>
          </a:p>
          <a:p>
            <a:r>
              <a:rPr lang="de-CH" sz="1800" b="1" dirty="0">
                <a:solidFill>
                  <a:schemeClr val="accent1"/>
                </a:solidFill>
              </a:rPr>
              <a:t>Geschäftsführer Stiftung Auffangeinrichtung BVG</a:t>
            </a:r>
            <a:endParaRPr lang="de-CH" sz="1800" dirty="0">
              <a:solidFill>
                <a:schemeClr val="accent1"/>
              </a:solidFill>
            </a:endParaRPr>
          </a:p>
        </p:txBody>
      </p:sp>
      <p:sp>
        <p:nvSpPr>
          <p:cNvPr id="6" name="Textfeld 5"/>
          <p:cNvSpPr txBox="1"/>
          <p:nvPr/>
        </p:nvSpPr>
        <p:spPr>
          <a:xfrm>
            <a:off x="427290" y="5086378"/>
            <a:ext cx="5668710" cy="923330"/>
          </a:xfrm>
          <a:prstGeom prst="rect">
            <a:avLst/>
          </a:prstGeom>
          <a:noFill/>
        </p:spPr>
        <p:txBody>
          <a:bodyPr wrap="square" rtlCol="0">
            <a:spAutoFit/>
          </a:bodyPr>
          <a:lstStyle/>
          <a:p>
            <a:r>
              <a:rPr lang="de-CH" sz="1800" i="1" dirty="0">
                <a:solidFill>
                  <a:schemeClr val="accent1"/>
                </a:solidFill>
              </a:rPr>
              <a:t>«Die Auffangeinrichtung ist einzigartig und system-</a:t>
            </a:r>
          </a:p>
          <a:p>
            <a:r>
              <a:rPr lang="de-CH" sz="1800" i="1" dirty="0">
                <a:solidFill>
                  <a:schemeClr val="accent1"/>
                </a:solidFill>
              </a:rPr>
              <a:t>relevant für die 2. Säule. Wir geben unser Bestes, </a:t>
            </a:r>
            <a:br>
              <a:rPr lang="de-CH" sz="1800" i="1" dirty="0">
                <a:solidFill>
                  <a:schemeClr val="accent1"/>
                </a:solidFill>
              </a:rPr>
            </a:br>
            <a:r>
              <a:rPr lang="de-CH" sz="1800" i="1" dirty="0">
                <a:solidFill>
                  <a:schemeClr val="accent1"/>
                </a:solidFill>
              </a:rPr>
              <a:t>um diesen wichtigen Pfeiler zu stützen.» </a:t>
            </a:r>
          </a:p>
        </p:txBody>
      </p:sp>
    </p:spTree>
    <p:extLst>
      <p:ext uri="{BB962C8B-B14F-4D97-AF65-F5344CB8AC3E}">
        <p14:creationId xmlns:p14="http://schemas.microsoft.com/office/powerpoint/2010/main" val="271670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B7C4E8D-0C65-4411-9B73-5B0315A2C1EB}"/>
              </a:ext>
            </a:extLst>
          </p:cNvPr>
          <p:cNvSpPr>
            <a:spLocks noGrp="1"/>
          </p:cNvSpPr>
          <p:nvPr>
            <p:ph type="dt" sz="half" idx="10"/>
          </p:nvPr>
        </p:nvSpPr>
        <p:spPr/>
        <p:txBody>
          <a:bodyPr/>
          <a:lstStyle/>
          <a:p>
            <a:r>
              <a:rPr lang="de-DE"/>
              <a:t>Anlass / Gremium, TT. Monat JJJJ </a:t>
            </a:r>
            <a:endParaRPr lang="de-DE" dirty="0"/>
          </a:p>
        </p:txBody>
      </p:sp>
      <p:sp>
        <p:nvSpPr>
          <p:cNvPr id="7" name="Slide Number Placeholder 6">
            <a:extLst>
              <a:ext uri="{FF2B5EF4-FFF2-40B4-BE49-F238E27FC236}">
                <a16:creationId xmlns:a16="http://schemas.microsoft.com/office/drawing/2014/main" id="{FEED3272-A90C-4A2E-8E9D-03365E6507B5}"/>
              </a:ext>
            </a:extLst>
          </p:cNvPr>
          <p:cNvSpPr>
            <a:spLocks noGrp="1"/>
          </p:cNvSpPr>
          <p:nvPr>
            <p:ph type="sldNum" sz="quarter" idx="12"/>
          </p:nvPr>
        </p:nvSpPr>
        <p:spPr/>
        <p:txBody>
          <a:bodyPr/>
          <a:lstStyle/>
          <a:p>
            <a:fld id="{6DDE11E5-5A64-4544-B284-6F6ED3A6A154}" type="slidenum">
              <a:rPr lang="en-US" smtClean="0"/>
              <a:pPr/>
              <a:t>2</a:t>
            </a:fld>
            <a:endParaRPr lang="en-US"/>
          </a:p>
        </p:txBody>
      </p:sp>
      <p:sp>
        <p:nvSpPr>
          <p:cNvPr id="11" name="Text Placeholder 10">
            <a:extLst>
              <a:ext uri="{FF2B5EF4-FFF2-40B4-BE49-F238E27FC236}">
                <a16:creationId xmlns:a16="http://schemas.microsoft.com/office/drawing/2014/main" id="{9CBACDD0-05E7-4F61-A3C7-C25092BBFB1E}"/>
              </a:ext>
            </a:extLst>
          </p:cNvPr>
          <p:cNvSpPr>
            <a:spLocks noGrp="1"/>
          </p:cNvSpPr>
          <p:nvPr>
            <p:ph type="body" sz="quarter" idx="13"/>
          </p:nvPr>
        </p:nvSpPr>
        <p:spPr/>
        <p:txBody>
          <a:bodyPr/>
          <a:lstStyle/>
          <a:p>
            <a:r>
              <a:rPr lang="de-CH" dirty="0"/>
              <a:t>Key Facts &amp; </a:t>
            </a:r>
            <a:r>
              <a:rPr lang="de-CH" dirty="0" err="1"/>
              <a:t>Figures</a:t>
            </a:r>
            <a:r>
              <a:rPr lang="de-CH" dirty="0"/>
              <a:t> zur Auffangeinrichtung</a:t>
            </a:r>
          </a:p>
          <a:p>
            <a:r>
              <a:rPr lang="de-CH" dirty="0"/>
              <a:t>Unsere Herausforderungen und Antworten darauf</a:t>
            </a:r>
          </a:p>
          <a:p>
            <a:r>
              <a:rPr lang="de-CH" dirty="0"/>
              <a:t>Konklusion in Bezug auf </a:t>
            </a:r>
            <a:r>
              <a:rPr lang="de-CH" dirty="0" err="1"/>
              <a:t>Employer</a:t>
            </a:r>
            <a:r>
              <a:rPr lang="de-CH" dirty="0"/>
              <a:t> Branding und Öffentlichkeitsarbeit</a:t>
            </a:r>
          </a:p>
        </p:txBody>
      </p:sp>
      <p:sp>
        <p:nvSpPr>
          <p:cNvPr id="6" name="Footer Placeholder 5">
            <a:extLst>
              <a:ext uri="{FF2B5EF4-FFF2-40B4-BE49-F238E27FC236}">
                <a16:creationId xmlns:a16="http://schemas.microsoft.com/office/drawing/2014/main" id="{B6D764C3-F19B-42CA-B39E-A0D47AD0D8E8}"/>
              </a:ext>
            </a:extLst>
          </p:cNvPr>
          <p:cNvSpPr>
            <a:spLocks noGrp="1"/>
          </p:cNvSpPr>
          <p:nvPr>
            <p:ph type="ftr" sz="quarter" idx="11"/>
          </p:nvPr>
        </p:nvSpPr>
        <p:spPr/>
        <p:txBody>
          <a:bodyPr/>
          <a:lstStyle/>
          <a:p>
            <a:r>
              <a:rPr lang="de-CH" dirty="0"/>
              <a:t>Unternehmenspräsentation Stiftung Auffangeinrichtung BVG – 2024</a:t>
            </a:r>
            <a:endParaRPr lang="en-US" dirty="0"/>
          </a:p>
        </p:txBody>
      </p:sp>
      <p:pic>
        <p:nvPicPr>
          <p:cNvPr id="13" name="Bildplatzhalter 12"/>
          <p:cNvPicPr>
            <a:picLocks noGrp="1" noChangeAspect="1"/>
          </p:cNvPicPr>
          <p:nvPr>
            <p:ph type="pic" sz="quarter" idx="14"/>
          </p:nvPr>
        </p:nvPicPr>
        <p:blipFill>
          <a:blip r:embed="rId2" cstate="hqprint">
            <a:extLst>
              <a:ext uri="{28A0092B-C50C-407E-A947-70E740481C1C}">
                <a14:useLocalDpi xmlns:a14="http://schemas.microsoft.com/office/drawing/2010/main" val="0"/>
              </a:ext>
            </a:extLst>
          </a:blip>
          <a:srcRect l="40365" r="40365"/>
          <a:stretch>
            <a:fillRect/>
          </a:stretch>
        </p:blipFill>
        <p:spPr/>
      </p:pic>
    </p:spTree>
    <p:extLst>
      <p:ext uri="{BB962C8B-B14F-4D97-AF65-F5344CB8AC3E}">
        <p14:creationId xmlns:p14="http://schemas.microsoft.com/office/powerpoint/2010/main" val="242436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Wer sind wir?</a:t>
            </a:r>
          </a:p>
        </p:txBody>
      </p:sp>
      <p:sp>
        <p:nvSpPr>
          <p:cNvPr id="3" name="Inhaltsplatzhalter 2"/>
          <p:cNvSpPr>
            <a:spLocks noGrp="1"/>
          </p:cNvSpPr>
          <p:nvPr>
            <p:ph idx="1"/>
          </p:nvPr>
        </p:nvSpPr>
        <p:spPr>
          <a:xfrm>
            <a:off x="471797" y="928048"/>
            <a:ext cx="11169253" cy="4952110"/>
          </a:xfrm>
        </p:spPr>
        <p:txBody>
          <a:bodyPr/>
          <a:lstStyle/>
          <a:p>
            <a:r>
              <a:rPr lang="de-CH" dirty="0">
                <a:hlinkClick r:id="rId2"/>
              </a:rPr>
              <a:t>Karriere - Stiftung Auffangeinrichtung BVG (aeis.ch)</a:t>
            </a:r>
            <a:endParaRPr lang="de-CH" dirty="0"/>
          </a:p>
          <a:p>
            <a:endParaRPr lang="de-CH" dirty="0"/>
          </a:p>
        </p:txBody>
      </p:sp>
      <p:sp>
        <p:nvSpPr>
          <p:cNvPr id="4" name="Datumsplatzhalter 3"/>
          <p:cNvSpPr>
            <a:spLocks noGrp="1"/>
          </p:cNvSpPr>
          <p:nvPr>
            <p:ph type="dt" sz="half" idx="10"/>
          </p:nvPr>
        </p:nvSpPr>
        <p:spPr/>
        <p:txBody>
          <a:bodyPr/>
          <a:lstStyle/>
          <a:p>
            <a:r>
              <a:rPr lang="de-DE"/>
              <a:t>Anlass / Gremium, TT. Monat JJJJ </a:t>
            </a:r>
            <a:endParaRPr lang="en-US"/>
          </a:p>
        </p:txBody>
      </p:sp>
      <p:sp>
        <p:nvSpPr>
          <p:cNvPr id="5" name="Foliennummernplatzhalter 4"/>
          <p:cNvSpPr>
            <a:spLocks noGrp="1"/>
          </p:cNvSpPr>
          <p:nvPr>
            <p:ph type="sldNum" sz="quarter" idx="12"/>
          </p:nvPr>
        </p:nvSpPr>
        <p:spPr/>
        <p:txBody>
          <a:bodyPr/>
          <a:lstStyle/>
          <a:p>
            <a:fld id="{6DDE11E5-5A64-4544-B284-6F6ED3A6A154}" type="slidenum">
              <a:rPr lang="en-US" smtClean="0"/>
              <a:t>3</a:t>
            </a:fld>
            <a:endParaRPr lang="en-US"/>
          </a:p>
        </p:txBody>
      </p:sp>
      <p:sp>
        <p:nvSpPr>
          <p:cNvPr id="6" name="Fußzeilenplatzhalter 5"/>
          <p:cNvSpPr>
            <a:spLocks noGrp="1"/>
          </p:cNvSpPr>
          <p:nvPr>
            <p:ph type="ftr" sz="quarter" idx="11"/>
          </p:nvPr>
        </p:nvSpPr>
        <p:spPr/>
        <p:txBody>
          <a:bodyPr/>
          <a:lstStyle/>
          <a:p>
            <a:r>
              <a:rPr lang="de-CH"/>
              <a:t>Unternehmenspräsentation Stiftung Auffangeinrichtung BVG – 2024</a:t>
            </a:r>
            <a:endParaRPr lang="en-US" dirty="0"/>
          </a:p>
        </p:txBody>
      </p:sp>
    </p:spTree>
    <p:extLst>
      <p:ext uri="{BB962C8B-B14F-4D97-AF65-F5344CB8AC3E}">
        <p14:creationId xmlns:p14="http://schemas.microsoft.com/office/powerpoint/2010/main" val="342217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Tätigkeit in Zahlen</a:t>
            </a:r>
            <a:endParaRPr lang="de-CH" dirty="0"/>
          </a:p>
        </p:txBody>
      </p:sp>
      <p:sp>
        <p:nvSpPr>
          <p:cNvPr id="4" name="Datumsplatzhalter 3"/>
          <p:cNvSpPr>
            <a:spLocks noGrp="1"/>
          </p:cNvSpPr>
          <p:nvPr>
            <p:ph type="dt" sz="half" idx="10"/>
          </p:nvPr>
        </p:nvSpPr>
        <p:spPr/>
        <p: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a:ln>
                  <a:noFill/>
                </a:ln>
                <a:noFill/>
                <a:effectLst/>
                <a:uLnTx/>
                <a:uFillTx/>
                <a:latin typeface="Calibri Light"/>
                <a:ea typeface="+mn-ea"/>
                <a:cs typeface="+mn-cs"/>
              </a:rPr>
              <a:t>Anlass / Gremium, TT. Monat JJJJ </a:t>
            </a:r>
            <a:endParaRPr kumimoji="0" lang="en-US" sz="750" b="0" i="0" u="none" strike="noStrike" kern="1200" cap="none" spc="0" normalizeH="0" baseline="0" noProof="0">
              <a:ln>
                <a:noFill/>
              </a:ln>
              <a:no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6DDE11E5-5A64-4544-B284-6F6ED3A6A154}" type="slidenum">
              <a:rPr kumimoji="0" lang="en-US" sz="1000" b="0" i="0" u="none" strike="noStrike" kern="1200" cap="none" spc="0" normalizeH="0" baseline="0" noProof="0" smtClean="0">
                <a:ln>
                  <a:noFill/>
                </a:ln>
                <a:solidFill>
                  <a:srgbClr val="163072"/>
                </a:solidFill>
                <a:effectLst/>
                <a:uLnTx/>
                <a:uFillTx/>
                <a:latin typeface="Calibri Light"/>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163072"/>
              </a:solidFill>
              <a:effectLst/>
              <a:uLnTx/>
              <a:uFillTx/>
              <a:latin typeface="Calibri Light"/>
              <a:ea typeface="+mn-ea"/>
              <a:cs typeface="+mn-cs"/>
            </a:endParaRPr>
          </a:p>
        </p:txBody>
      </p:sp>
      <p:sp>
        <p:nvSpPr>
          <p:cNvPr id="6" name="Fußzeilenplatzhalter 5"/>
          <p:cNvSpPr>
            <a:spLocks noGrp="1"/>
          </p:cNvSpPr>
          <p:nvPr>
            <p:ph type="ftr" sz="quarter" idx="11"/>
          </p:nvPr>
        </p:nvSpPr>
        <p:spPr/>
        <p: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a:ln>
                  <a:noFill/>
                </a:ln>
                <a:solidFill>
                  <a:srgbClr val="163072"/>
                </a:solidFill>
                <a:effectLst/>
                <a:uLnTx/>
                <a:uFillTx/>
                <a:latin typeface="Calibri Light"/>
                <a:ea typeface="+mn-ea"/>
                <a:cs typeface="+mn-cs"/>
              </a:rPr>
              <a:t>Unternehmenspräsentation Stiftung Auffangeinrichtung BVG – 2023</a:t>
            </a:r>
            <a:endParaRPr kumimoji="0" lang="en-US" sz="1000" b="0" i="0" u="none" strike="noStrike" kern="1200" cap="none" spc="0" normalizeH="0" baseline="0" noProof="0" dirty="0">
              <a:ln>
                <a:noFill/>
              </a:ln>
              <a:solidFill>
                <a:srgbClr val="163072"/>
              </a:solidFill>
              <a:effectLst/>
              <a:uLnTx/>
              <a:uFillTx/>
              <a:latin typeface="Calibri Light"/>
              <a:ea typeface="+mn-ea"/>
              <a:cs typeface="+mn-cs"/>
            </a:endParaRPr>
          </a:p>
        </p:txBody>
      </p:sp>
      <p:sp>
        <p:nvSpPr>
          <p:cNvPr id="7" name="Textplatzhalter 6"/>
          <p:cNvSpPr>
            <a:spLocks noGrp="1"/>
          </p:cNvSpPr>
          <p:nvPr>
            <p:ph type="body" sz="quarter" idx="15"/>
          </p:nvPr>
        </p:nvSpPr>
        <p:spPr/>
        <p:txBody>
          <a:bodyPr/>
          <a:lstStyle/>
          <a:p>
            <a:r>
              <a:rPr lang="de-DE" dirty="0"/>
              <a:t>Stand 31. Dezember 2023</a:t>
            </a:r>
            <a:r>
              <a:rPr lang="de-DE" b="0" baseline="30000" dirty="0"/>
              <a:t>1</a:t>
            </a:r>
            <a:endParaRPr lang="de-CH" b="0" baseline="30000" dirty="0"/>
          </a:p>
        </p:txBody>
      </p:sp>
      <p:sp>
        <p:nvSpPr>
          <p:cNvPr id="8" name="TextBox 19">
            <a:extLst>
              <a:ext uri="{FF2B5EF4-FFF2-40B4-BE49-F238E27FC236}">
                <a16:creationId xmlns:a16="http://schemas.microsoft.com/office/drawing/2014/main" id="{C1937622-F038-4CAD-889E-9977B6E9C96F}"/>
              </a:ext>
            </a:extLst>
          </p:cNvPr>
          <p:cNvSpPr txBox="1"/>
          <p:nvPr/>
        </p:nvSpPr>
        <p:spPr>
          <a:xfrm>
            <a:off x="1496669" y="2277173"/>
            <a:ext cx="4440149" cy="788400"/>
          </a:xfrm>
          <a:prstGeom prst="rect">
            <a:avLst/>
          </a:prstGeom>
          <a:noFill/>
        </p:spPr>
        <p:txBody>
          <a:bodyPr wrap="square" lIns="0" tIns="0" rIns="0" bIns="0" anchor="ctr">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1.5 Mio. </a:t>
            </a:r>
            <a:r>
              <a:rPr lang="de-DE" sz="1800" b="1" dirty="0">
                <a:solidFill>
                  <a:schemeClr val="accent1"/>
                </a:solidFill>
                <a:latin typeface="Calibri" panose="020F0502020204030204" pitchFamily="34" charset="0"/>
                <a:cs typeface="Calibri" panose="020F0502020204030204" pitchFamily="34" charset="0"/>
              </a:rPr>
              <a:t>Freizügigkeitskonten</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 mit </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CHF 17.6 </a:t>
            </a:r>
            <a:r>
              <a:rPr kumimoji="0" lang="de-DE" sz="1800" b="1" i="0" u="none" strike="noStrike" kern="1200" cap="none" spc="0" normalizeH="0" baseline="0" noProof="0" dirty="0">
                <a:ln>
                  <a:noFill/>
                </a:ln>
                <a:solidFill>
                  <a:srgbClr val="163072"/>
                </a:solidFill>
                <a:effectLst/>
                <a:uLnTx/>
                <a:uFillTx/>
                <a:latin typeface="Calibri" panose="020F0502020204030204" pitchFamily="34" charset="0"/>
                <a:ea typeface="+mn-ea"/>
                <a:cs typeface="Calibri" panose="020F0502020204030204" pitchFamily="34" charset="0"/>
              </a:rPr>
              <a:t>Mia.</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 Vorsorgekapital</a:t>
            </a: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9" name="TextBox 7">
            <a:extLst>
              <a:ext uri="{FF2B5EF4-FFF2-40B4-BE49-F238E27FC236}">
                <a16:creationId xmlns:a16="http://schemas.microsoft.com/office/drawing/2014/main" id="{49920E9F-7671-411B-A496-D62A59F143AB}"/>
              </a:ext>
            </a:extLst>
          </p:cNvPr>
          <p:cNvSpPr txBox="1"/>
          <p:nvPr/>
        </p:nvSpPr>
        <p:spPr>
          <a:xfrm>
            <a:off x="1564082" y="1284255"/>
            <a:ext cx="4440148" cy="788400"/>
          </a:xfrm>
          <a:prstGeom prst="rect">
            <a:avLst/>
          </a:prstGeom>
          <a:noFill/>
        </p:spPr>
        <p:txBody>
          <a:bodyPr wrap="square" lIns="0" tIns="0" rIns="0" bIns="0" anchor="ctr">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Light"/>
                <a:ea typeface="+mn-ea"/>
                <a:cs typeface="+mn-cs"/>
              </a:rPr>
              <a:t>Bilanzsumme von </a:t>
            </a:r>
          </a:p>
          <a:p>
            <a:pPr marL="0" marR="0" lvl="0" indent="0" algn="l" defTabSz="228600" rtl="0" eaLnBrk="1" fontAlgn="auto" latinLnBrk="0" hangingPunct="1">
              <a:lnSpc>
                <a:spcPct val="100000"/>
              </a:lnSpc>
              <a:spcBef>
                <a:spcPts val="0"/>
              </a:spcBef>
              <a:spcAft>
                <a:spcPts val="0"/>
              </a:spcAft>
              <a:buClrTx/>
              <a:buSzTx/>
              <a:buFontTx/>
              <a:buNone/>
              <a:tabLst/>
              <a:defRPr/>
            </a:pPr>
            <a:r>
              <a:rPr lang="de-DE" sz="1800" b="1" dirty="0">
                <a:solidFill>
                  <a:schemeClr val="accent1"/>
                </a:solidFill>
                <a:latin typeface="Calibri" panose="020F0502020204030204" pitchFamily="34" charset="0"/>
                <a:cs typeface="Calibri" panose="020F0502020204030204" pitchFamily="34" charset="0"/>
              </a:rPr>
              <a:t>CHF 22.9 Mia. </a:t>
            </a:r>
            <a:endParaRPr lang="en-US" sz="1800" b="1" dirty="0">
              <a:solidFill>
                <a:schemeClr val="accent1"/>
              </a:solidFill>
              <a:latin typeface="Calibri" panose="020F0502020204030204" pitchFamily="34" charset="0"/>
              <a:cs typeface="Calibri" panose="020F0502020204030204" pitchFamily="34" charset="0"/>
            </a:endParaRPr>
          </a:p>
        </p:txBody>
      </p:sp>
      <p:sp>
        <p:nvSpPr>
          <p:cNvPr id="11" name="TextBox 29">
            <a:extLst>
              <a:ext uri="{FF2B5EF4-FFF2-40B4-BE49-F238E27FC236}">
                <a16:creationId xmlns:a16="http://schemas.microsoft.com/office/drawing/2014/main" id="{E3956506-AA2F-4D19-B2FE-729CC7D846AB}"/>
              </a:ext>
            </a:extLst>
          </p:cNvPr>
          <p:cNvSpPr txBox="1"/>
          <p:nvPr/>
        </p:nvSpPr>
        <p:spPr>
          <a:xfrm>
            <a:off x="1496668" y="3054435"/>
            <a:ext cx="5166125" cy="1185850"/>
          </a:xfrm>
          <a:prstGeom prst="rect">
            <a:avLst/>
          </a:prstGeom>
          <a:noFill/>
        </p:spPr>
        <p:txBody>
          <a:bodyPr wrap="square" lIns="0" tIns="0" rIns="0" bIns="0" anchor="ctr">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de-DE" sz="1800" b="1" dirty="0">
                <a:solidFill>
                  <a:schemeClr val="accent1"/>
                </a:solidFill>
                <a:latin typeface="Calibri" panose="020F0502020204030204" pitchFamily="34" charset="0"/>
                <a:cs typeface="Calibri" panose="020F0502020204030204" pitchFamily="34" charset="0"/>
              </a:rPr>
              <a:t>42</a:t>
            </a:r>
            <a:r>
              <a:rPr kumimoji="0" lang="de-DE"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’000</a:t>
            </a:r>
            <a:r>
              <a:rPr kumimoji="0" lang="de-DE" sz="1800" b="0" i="0" u="none" strike="noStrike" kern="1200" cap="none" spc="0" normalizeH="0" baseline="0" noProof="0" dirty="0">
                <a:ln>
                  <a:noFill/>
                </a:ln>
                <a:solidFill>
                  <a:srgbClr val="FF0000"/>
                </a:solidFill>
                <a:effectLst/>
                <a:uLnTx/>
                <a:uFillTx/>
                <a:latin typeface="Calibri Light"/>
                <a:ea typeface="+mn-ea"/>
                <a:cs typeface="+mn-cs"/>
              </a:rPr>
              <a:t> </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Versicherte im </a:t>
            </a:r>
            <a:r>
              <a:rPr lang="de-DE" sz="1800" b="1" dirty="0">
                <a:solidFill>
                  <a:schemeClr val="accent1"/>
                </a:solidFill>
                <a:latin typeface="Calibri" panose="020F0502020204030204" pitchFamily="34" charset="0"/>
                <a:cs typeface="Calibri" panose="020F0502020204030204" pitchFamily="34" charset="0"/>
              </a:rPr>
              <a:t>BVG</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 </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Light"/>
                <a:ea typeface="+mn-ea"/>
                <a:cs typeface="+mn-cs"/>
              </a:rPr>
              <a:t>bei </a:t>
            </a:r>
            <a:r>
              <a:rPr lang="de-DE" sz="1800" b="1" noProof="0" dirty="0">
                <a:solidFill>
                  <a:srgbClr val="002060"/>
                </a:solidFill>
                <a:latin typeface="Calibri" panose="020F0502020204030204" pitchFamily="34" charset="0"/>
                <a:cs typeface="Calibri" panose="020F0502020204030204" pitchFamily="34" charset="0"/>
              </a:rPr>
              <a:t>28</a:t>
            </a:r>
            <a:r>
              <a:rPr kumimoji="0" lang="de-DE"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’300</a:t>
            </a:r>
            <a:r>
              <a:rPr kumimoji="0" lang="de-DE" sz="1800" b="0" i="0" u="none" strike="noStrike" kern="1200" cap="none" spc="0" normalizeH="0" baseline="0" noProof="0" dirty="0">
                <a:ln>
                  <a:noFill/>
                </a:ln>
                <a:solidFill>
                  <a:srgbClr val="002060"/>
                </a:solidFill>
                <a:effectLst/>
                <a:uLnTx/>
                <a:uFillTx/>
                <a:latin typeface="Calibri Light"/>
                <a:ea typeface="+mn-ea"/>
                <a:cs typeface="+mn-cs"/>
              </a:rPr>
              <a:t> </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angeschlossenen Arbeitgebern </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Light"/>
                <a:ea typeface="+mn-ea"/>
                <a:cs typeface="+mn-cs"/>
              </a:rPr>
              <a:t>mit </a:t>
            </a:r>
            <a:r>
              <a:rPr kumimoji="0" lang="de-DE"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CHF 2.9 Mia. </a:t>
            </a:r>
            <a:r>
              <a:rPr kumimoji="0" lang="de-DE" sz="180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Mittel zur Deckung </a:t>
            </a:r>
            <a:br>
              <a:rPr kumimoji="0" lang="de-DE" sz="180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br>
            <a:r>
              <a:rPr kumimoji="0" lang="de-DE" sz="180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reglementarischen Verpflichtungen.</a:t>
            </a:r>
            <a:endParaRPr kumimoji="0" lang="en-US" sz="1800" b="0" i="1"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p:txBody>
      </p:sp>
      <p:sp>
        <p:nvSpPr>
          <p:cNvPr id="13" name="TextBox 33">
            <a:extLst>
              <a:ext uri="{FF2B5EF4-FFF2-40B4-BE49-F238E27FC236}">
                <a16:creationId xmlns:a16="http://schemas.microsoft.com/office/drawing/2014/main" id="{BFED6B18-3B58-42F1-BB2C-780E760242D8}"/>
              </a:ext>
            </a:extLst>
          </p:cNvPr>
          <p:cNvSpPr txBox="1"/>
          <p:nvPr/>
        </p:nvSpPr>
        <p:spPr>
          <a:xfrm>
            <a:off x="1469670" y="5406285"/>
            <a:ext cx="4440147" cy="788400"/>
          </a:xfrm>
          <a:prstGeom prst="rect">
            <a:avLst/>
          </a:prstGeom>
          <a:noFill/>
        </p:spPr>
        <p:txBody>
          <a:bodyPr wrap="square" lIns="0" tIns="0" rIns="0" bIns="0" anchor="ctr">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de-DE" sz="1800" b="1" dirty="0">
                <a:solidFill>
                  <a:schemeClr val="accent1"/>
                </a:solidFill>
                <a:latin typeface="Calibri" panose="020F0502020204030204" pitchFamily="34" charset="0"/>
                <a:cs typeface="Calibri" panose="020F0502020204030204" pitchFamily="34" charset="0"/>
              </a:rPr>
              <a:t>107‘000 </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Light"/>
                <a:ea typeface="+mn-ea"/>
                <a:cs typeface="+mn-cs"/>
              </a:rPr>
              <a:t>Arbeitslose versichert</a:t>
            </a:r>
          </a:p>
        </p:txBody>
      </p:sp>
      <p:sp>
        <p:nvSpPr>
          <p:cNvPr id="15" name="TextBox 42">
            <a:extLst>
              <a:ext uri="{FF2B5EF4-FFF2-40B4-BE49-F238E27FC236}">
                <a16:creationId xmlns:a16="http://schemas.microsoft.com/office/drawing/2014/main" id="{A9641F68-03BE-4B44-AF44-30104AB2888B}"/>
              </a:ext>
            </a:extLst>
          </p:cNvPr>
          <p:cNvSpPr txBox="1"/>
          <p:nvPr/>
        </p:nvSpPr>
        <p:spPr>
          <a:xfrm>
            <a:off x="1446663" y="4415690"/>
            <a:ext cx="4440147" cy="788400"/>
          </a:xfrm>
          <a:prstGeom prst="rect">
            <a:avLst/>
          </a:prstGeom>
          <a:noFill/>
        </p:spPr>
        <p:txBody>
          <a:bodyPr wrap="square" lIns="0" tIns="0" rIns="0" bIns="0" anchor="ctr">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Light"/>
                <a:ea typeface="+mn-ea"/>
                <a:cs typeface="+mn-cs"/>
              </a:rPr>
              <a:t>Rund </a:t>
            </a:r>
            <a:r>
              <a:rPr kumimoji="0" lang="de-DE"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79’000</a:t>
            </a:r>
            <a:r>
              <a:rPr kumimoji="0" lang="de-DE" sz="1800" b="0" i="0" u="none" strike="noStrike" kern="1200" cap="none" spc="0" normalizeH="0" baseline="0" noProof="0" dirty="0">
                <a:ln>
                  <a:noFill/>
                </a:ln>
                <a:solidFill>
                  <a:schemeClr val="accent1"/>
                </a:solidFill>
                <a:effectLst/>
                <a:uLnTx/>
                <a:uFillTx/>
                <a:latin typeface="Calibri Light"/>
                <a:ea typeface="+mn-ea"/>
                <a:cs typeface="+mn-cs"/>
              </a:rPr>
              <a:t> </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Rechnungen versandt,</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Light"/>
                <a:ea typeface="+mn-ea"/>
                <a:cs typeface="+mn-cs"/>
              </a:rPr>
              <a:t>was </a:t>
            </a:r>
            <a:r>
              <a:rPr lang="de-DE" sz="1800" b="1" dirty="0">
                <a:solidFill>
                  <a:schemeClr val="accent1"/>
                </a:solidFill>
                <a:latin typeface="Calibri" panose="020F0502020204030204" pitchFamily="34" charset="0"/>
                <a:cs typeface="Calibri" panose="020F0502020204030204" pitchFamily="34" charset="0"/>
              </a:rPr>
              <a:t>16‘000</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 2. Mahnungen und </a:t>
            </a:r>
          </a:p>
          <a:p>
            <a:pPr marL="0" marR="0" lvl="0" indent="0" algn="l" defTabSz="228600" rtl="0" eaLnBrk="1" fontAlgn="auto" latinLnBrk="0" hangingPunct="1">
              <a:lnSpc>
                <a:spcPct val="100000"/>
              </a:lnSpc>
              <a:spcBef>
                <a:spcPts val="0"/>
              </a:spcBef>
              <a:spcAft>
                <a:spcPts val="0"/>
              </a:spcAft>
              <a:buClrTx/>
              <a:buSzTx/>
              <a:buFontTx/>
              <a:buNone/>
              <a:tabLst/>
              <a:defRPr/>
            </a:pPr>
            <a:r>
              <a:rPr lang="de-DE" sz="1800" b="1" dirty="0">
                <a:solidFill>
                  <a:schemeClr val="accent1"/>
                </a:solidFill>
                <a:latin typeface="Calibri" panose="020F0502020204030204" pitchFamily="34" charset="0"/>
                <a:cs typeface="Calibri" panose="020F0502020204030204" pitchFamily="34" charset="0"/>
              </a:rPr>
              <a:t>4</a:t>
            </a:r>
            <a:r>
              <a:rPr kumimoji="0" lang="de-DE"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‘600</a:t>
            </a:r>
            <a:r>
              <a:rPr kumimoji="0" lang="de-DE" sz="1800" b="1" i="0" u="none" strike="noStrike" kern="1200" cap="none" spc="0" normalizeH="0" baseline="0" noProof="0" dirty="0">
                <a:ln>
                  <a:noFill/>
                </a:ln>
                <a:solidFill>
                  <a:srgbClr val="163072"/>
                </a:solidFill>
                <a:effectLst/>
                <a:uLnTx/>
                <a:uFillTx/>
                <a:latin typeface="Calibri Light"/>
                <a:ea typeface="+mn-ea"/>
                <a:cs typeface="+mn-cs"/>
              </a:rPr>
              <a:t> </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Betreibungen zur Folge hatte</a:t>
            </a:r>
          </a:p>
        </p:txBody>
      </p:sp>
      <p:pic>
        <p:nvPicPr>
          <p:cNvPr id="16" name="Graphic 18">
            <a:extLst>
              <a:ext uri="{FF2B5EF4-FFF2-40B4-BE49-F238E27FC236}">
                <a16:creationId xmlns:a16="http://schemas.microsoft.com/office/drawing/2014/main" id="{DAC67DFA-3272-4B87-B87C-BF820C640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2" y="1260475"/>
            <a:ext cx="788400" cy="788400"/>
          </a:xfrm>
          <a:prstGeom prst="rect">
            <a:avLst/>
          </a:prstGeom>
        </p:spPr>
      </p:pic>
      <p:pic>
        <p:nvPicPr>
          <p:cNvPr id="17" name="Graphic 20">
            <a:extLst>
              <a:ext uri="{FF2B5EF4-FFF2-40B4-BE49-F238E27FC236}">
                <a16:creationId xmlns:a16="http://schemas.microsoft.com/office/drawing/2014/main" id="{72F6B787-161E-4E4B-A2D8-614963E08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30" y="2266035"/>
            <a:ext cx="788400" cy="788400"/>
          </a:xfrm>
          <a:prstGeom prst="rect">
            <a:avLst/>
          </a:prstGeom>
        </p:spPr>
      </p:pic>
      <p:pic>
        <p:nvPicPr>
          <p:cNvPr id="19" name="Graphic 30">
            <a:extLst>
              <a:ext uri="{FF2B5EF4-FFF2-40B4-BE49-F238E27FC236}">
                <a16:creationId xmlns:a16="http://schemas.microsoft.com/office/drawing/2014/main" id="{3E298FAD-FA04-4C78-941D-5D5DF4976B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050" y="3231584"/>
            <a:ext cx="872361" cy="872361"/>
          </a:xfrm>
          <a:prstGeom prst="rect">
            <a:avLst/>
          </a:prstGeom>
        </p:spPr>
      </p:pic>
      <p:pic>
        <p:nvPicPr>
          <p:cNvPr id="27" name="Graphic 43">
            <a:extLst>
              <a:ext uri="{FF2B5EF4-FFF2-40B4-BE49-F238E27FC236}">
                <a16:creationId xmlns:a16="http://schemas.microsoft.com/office/drawing/2014/main" id="{EFE9028D-560C-4AA2-920D-9B7C16C65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050" y="4371002"/>
            <a:ext cx="788400" cy="788400"/>
          </a:xfrm>
          <a:prstGeom prst="rect">
            <a:avLst/>
          </a:prstGeom>
        </p:spPr>
      </p:pic>
      <p:sp>
        <p:nvSpPr>
          <p:cNvPr id="28" name="TextBox 51">
            <a:extLst>
              <a:ext uri="{FF2B5EF4-FFF2-40B4-BE49-F238E27FC236}">
                <a16:creationId xmlns:a16="http://schemas.microsoft.com/office/drawing/2014/main" id="{9D78DA66-7974-43D4-8B2A-37DF7726714A}"/>
              </a:ext>
            </a:extLst>
          </p:cNvPr>
          <p:cNvSpPr txBox="1"/>
          <p:nvPr/>
        </p:nvSpPr>
        <p:spPr>
          <a:xfrm>
            <a:off x="7237425" y="1278415"/>
            <a:ext cx="4440148" cy="788400"/>
          </a:xfrm>
          <a:prstGeom prst="rect">
            <a:avLst/>
          </a:prstGeom>
          <a:noFill/>
        </p:spPr>
        <p:txBody>
          <a:bodyPr wrap="square" lIns="0" tIns="0" rIns="0" bIns="0" anchor="ctr">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226</a:t>
            </a:r>
            <a:r>
              <a:rPr kumimoji="0" lang="de-DE" sz="1800" b="0" i="0" u="none" strike="noStrike" kern="1200" cap="none" spc="0" normalizeH="0" baseline="0" noProof="0" dirty="0">
                <a:ln>
                  <a:noFill/>
                </a:ln>
                <a:solidFill>
                  <a:schemeClr val="accent2"/>
                </a:solidFill>
                <a:effectLst/>
                <a:uLnTx/>
                <a:uFillTx/>
                <a:latin typeface="Calibri Light"/>
                <a:ea typeface="+mn-ea"/>
                <a:cs typeface="+mn-cs"/>
              </a:rPr>
              <a:t> </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Mitarbeitende an drei Standorten: </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Light"/>
                <a:ea typeface="+mn-ea"/>
                <a:cs typeface="+mn-cs"/>
              </a:rPr>
              <a:t>Zürich, Lausanne, Bellinzona</a:t>
            </a:r>
          </a:p>
        </p:txBody>
      </p:sp>
      <p:pic>
        <p:nvPicPr>
          <p:cNvPr id="30" name="Graphic 6">
            <a:extLst>
              <a:ext uri="{FF2B5EF4-FFF2-40B4-BE49-F238E27FC236}">
                <a16:creationId xmlns:a16="http://schemas.microsoft.com/office/drawing/2014/main" id="{B3EABB5D-C150-4229-8182-58933EDAB9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1200" y="1277198"/>
            <a:ext cx="788400" cy="788400"/>
          </a:xfrm>
          <a:prstGeom prst="rect">
            <a:avLst/>
          </a:prstGeom>
        </p:spPr>
      </p:pic>
      <p:pic>
        <p:nvPicPr>
          <p:cNvPr id="31" name="Graphic 167">
            <a:extLst>
              <a:ext uri="{FF2B5EF4-FFF2-40B4-BE49-F238E27FC236}">
                <a16:creationId xmlns:a16="http://schemas.microsoft.com/office/drawing/2014/main" id="{C9810FCF-E426-4613-AE4D-F10EE4E6642B}"/>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4031" y="5395146"/>
            <a:ext cx="788400" cy="788400"/>
          </a:xfrm>
          <a:prstGeom prst="rect">
            <a:avLst/>
          </a:prstGeom>
          <a:noFill/>
          <a:ln>
            <a:noFill/>
          </a:ln>
        </p:spPr>
      </p:pic>
      <p:pic>
        <p:nvPicPr>
          <p:cNvPr id="33" name="Graphic 213">
            <a:extLst>
              <a:ext uri="{FF2B5EF4-FFF2-40B4-BE49-F238E27FC236}">
                <a16:creationId xmlns:a16="http://schemas.microsoft.com/office/drawing/2014/main" id="{01A97C12-A777-430C-B27D-9CF956948D83}"/>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61200" y="5395146"/>
            <a:ext cx="788400" cy="788400"/>
          </a:xfrm>
          <a:prstGeom prst="rect">
            <a:avLst/>
          </a:prstGeom>
        </p:spPr>
      </p:pic>
      <p:sp>
        <p:nvSpPr>
          <p:cNvPr id="34" name="TextBox 33">
            <a:extLst>
              <a:ext uri="{FF2B5EF4-FFF2-40B4-BE49-F238E27FC236}">
                <a16:creationId xmlns:a16="http://schemas.microsoft.com/office/drawing/2014/main" id="{BFED6B18-3B58-42F1-BB2C-780E760242D8}"/>
              </a:ext>
            </a:extLst>
          </p:cNvPr>
          <p:cNvSpPr txBox="1"/>
          <p:nvPr/>
        </p:nvSpPr>
        <p:spPr>
          <a:xfrm>
            <a:off x="7233138" y="5468173"/>
            <a:ext cx="4440147" cy="788400"/>
          </a:xfrm>
          <a:prstGeom prst="rect">
            <a:avLst/>
          </a:prstGeom>
          <a:noFill/>
        </p:spPr>
        <p:txBody>
          <a:bodyPr wrap="square" lIns="0" tIns="0" rIns="0" bIns="0" anchor="ctr">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761</a:t>
            </a:r>
            <a:r>
              <a:rPr kumimoji="0" lang="de-DE"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p>
          <a:p>
            <a:pPr marL="0" marR="0" lvl="0" indent="0" algn="l" defTabSz="228600" rtl="0" eaLnBrk="1" fontAlgn="auto" latinLnBrk="0" hangingPunct="1">
              <a:lnSpc>
                <a:spcPct val="100000"/>
              </a:lnSpc>
              <a:spcBef>
                <a:spcPts val="0"/>
              </a:spcBef>
              <a:spcAft>
                <a:spcPts val="0"/>
              </a:spcAft>
              <a:buClrTx/>
              <a:buSzTx/>
              <a:buFontTx/>
              <a:buNone/>
              <a:tabLst/>
              <a:defRPr/>
            </a:pPr>
            <a:r>
              <a:rPr lang="de-DE" sz="1800" dirty="0">
                <a:solidFill>
                  <a:prstClr val="black"/>
                </a:solidFill>
                <a:latin typeface="Calibri Light"/>
              </a:rPr>
              <a:t>Leistungsbegehren nur aus </a:t>
            </a:r>
            <a:r>
              <a:rPr lang="de-DE" sz="1800" b="1" dirty="0">
                <a:solidFill>
                  <a:srgbClr val="163072"/>
                </a:solidFill>
                <a:latin typeface="Calibri" panose="020F0502020204030204" pitchFamily="34" charset="0"/>
                <a:cs typeface="Calibri" panose="020F0502020204030204" pitchFamily="34" charset="0"/>
              </a:rPr>
              <a:t>ALV</a:t>
            </a:r>
          </a:p>
        </p:txBody>
      </p:sp>
      <p:sp>
        <p:nvSpPr>
          <p:cNvPr id="32" name="TextBox 29">
            <a:extLst>
              <a:ext uri="{FF2B5EF4-FFF2-40B4-BE49-F238E27FC236}">
                <a16:creationId xmlns:a16="http://schemas.microsoft.com/office/drawing/2014/main" id="{E3956506-AA2F-4D19-B2FE-729CC7D846AB}"/>
              </a:ext>
            </a:extLst>
          </p:cNvPr>
          <p:cNvSpPr txBox="1"/>
          <p:nvPr/>
        </p:nvSpPr>
        <p:spPr>
          <a:xfrm>
            <a:off x="9738176" y="6256573"/>
            <a:ext cx="4040127" cy="377000"/>
          </a:xfrm>
          <a:prstGeom prst="rect">
            <a:avLst/>
          </a:prstGeom>
          <a:noFill/>
        </p:spPr>
        <p:txBody>
          <a:bodyPr wrap="square" lIns="0" tIns="0" rIns="0" bIns="0" anchor="ctr">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000" i="0" u="none" strike="noStrike" kern="1200" cap="none" spc="0" normalizeH="0" baseline="30000" noProof="0" dirty="0">
                <a:ln>
                  <a:noFill/>
                </a:ln>
                <a:solidFill>
                  <a:schemeClr val="accent1"/>
                </a:solidFill>
                <a:effectLst/>
                <a:uLnTx/>
                <a:uFillTx/>
                <a:latin typeface="Calibri" panose="020F0502020204030204" pitchFamily="34" charset="0"/>
                <a:ea typeface="+mn-ea"/>
                <a:cs typeface="Calibri" panose="020F0502020204030204" pitchFamily="34" charset="0"/>
              </a:rPr>
              <a:t>1</a:t>
            </a:r>
            <a:r>
              <a:rPr kumimoji="0" lang="de-DE" sz="1000"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 gerundete Zahlen mit Stand</a:t>
            </a:r>
            <a:r>
              <a:rPr kumimoji="0" lang="de-DE" sz="1000" i="0" u="none" strike="noStrike" kern="1200" cap="none" spc="0" normalizeH="0" noProof="0" dirty="0">
                <a:ln>
                  <a:noFill/>
                </a:ln>
                <a:solidFill>
                  <a:schemeClr val="accent1"/>
                </a:solidFill>
                <a:effectLst/>
                <a:uLnTx/>
                <a:uFillTx/>
                <a:latin typeface="Calibri" panose="020F0502020204030204" pitchFamily="34" charset="0"/>
                <a:ea typeface="+mn-ea"/>
                <a:cs typeface="Calibri" panose="020F0502020204030204" pitchFamily="34" charset="0"/>
              </a:rPr>
              <a:t> </a:t>
            </a:r>
            <a:r>
              <a:rPr kumimoji="0" lang="de-DE" sz="1000"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02.02.2024</a:t>
            </a:r>
            <a:endParaRPr kumimoji="0" lang="en-US" sz="1000" i="1" u="none" strike="noStrike" kern="1200" cap="none" spc="0" normalizeH="0" baseline="0" noProof="0" dirty="0">
              <a:ln>
                <a:noFill/>
              </a:ln>
              <a:solidFill>
                <a:schemeClr val="accent1"/>
              </a:solidFill>
              <a:effectLst/>
              <a:uLnTx/>
              <a:uFillTx/>
              <a:latin typeface="Calibri Light"/>
              <a:ea typeface="+mn-ea"/>
            </a:endParaRPr>
          </a:p>
        </p:txBody>
      </p:sp>
      <p:sp>
        <p:nvSpPr>
          <p:cNvPr id="35" name="TextBox 27">
            <a:extLst>
              <a:ext uri="{FF2B5EF4-FFF2-40B4-BE49-F238E27FC236}">
                <a16:creationId xmlns:a16="http://schemas.microsoft.com/office/drawing/2014/main" id="{E5B18AF9-C3CD-42E2-902E-06AE8C6BB7E5}"/>
              </a:ext>
            </a:extLst>
          </p:cNvPr>
          <p:cNvSpPr txBox="1"/>
          <p:nvPr/>
        </p:nvSpPr>
        <p:spPr>
          <a:xfrm>
            <a:off x="7217117" y="2303352"/>
            <a:ext cx="4440148" cy="788400"/>
          </a:xfrm>
          <a:prstGeom prst="rect">
            <a:avLst/>
          </a:prstGeom>
          <a:noFill/>
        </p:spPr>
        <p:txBody>
          <a:bodyPr wrap="square" lIns="0" tIns="0" rIns="0" bIns="0" anchor="ctr">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Light"/>
                <a:ea typeface="+mn-ea"/>
                <a:cs typeface="+mn-cs"/>
              </a:rPr>
              <a:t>Im </a:t>
            </a:r>
            <a:r>
              <a:rPr lang="de-DE" sz="1800" b="1" dirty="0">
                <a:solidFill>
                  <a:schemeClr val="accent1"/>
                </a:solidFill>
                <a:latin typeface="Calibri" panose="020F0502020204030204" pitchFamily="34" charset="0"/>
                <a:cs typeface="Calibri" panose="020F0502020204030204" pitchFamily="34" charset="0"/>
              </a:rPr>
              <a:t>Freizügigkeitsbereich</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 </a:t>
            </a:r>
            <a:r>
              <a:rPr kumimoji="0" lang="de-DE"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250’000</a:t>
            </a:r>
            <a:r>
              <a:rPr kumimoji="0" lang="de-DE" sz="1800" b="1" i="0" u="none" strike="noStrike" kern="1200" cap="none" spc="0" normalizeH="0" baseline="0" noProof="0" dirty="0">
                <a:ln>
                  <a:noFill/>
                </a:ln>
                <a:solidFill>
                  <a:srgbClr val="163072"/>
                </a:solidFill>
                <a:effectLst/>
                <a:uLnTx/>
                <a:uFillTx/>
                <a:latin typeface="Calibri" panose="020F0502020204030204" pitchFamily="34" charset="0"/>
                <a:ea typeface="+mn-ea"/>
                <a:cs typeface="Calibri" panose="020F0502020204030204" pitchFamily="34" charset="0"/>
              </a:rPr>
              <a:t> </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Einzahlungen und </a:t>
            </a:r>
            <a:r>
              <a:rPr lang="de-DE" sz="1800" b="1" noProof="0" dirty="0">
                <a:solidFill>
                  <a:schemeClr val="accent1"/>
                </a:solidFill>
                <a:latin typeface="Calibri" panose="020F0502020204030204" pitchFamily="34" charset="0"/>
                <a:cs typeface="Calibri" panose="020F0502020204030204" pitchFamily="34" charset="0"/>
              </a:rPr>
              <a:t>110</a:t>
            </a:r>
            <a:r>
              <a:rPr kumimoji="0" lang="de-DE"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’000</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 Auszahlungen in einem Jahr</a:t>
            </a: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6" name="TextBox 31">
            <a:extLst>
              <a:ext uri="{FF2B5EF4-FFF2-40B4-BE49-F238E27FC236}">
                <a16:creationId xmlns:a16="http://schemas.microsoft.com/office/drawing/2014/main" id="{C642375B-9D31-48C2-81B3-1EC9FB853D55}"/>
              </a:ext>
            </a:extLst>
          </p:cNvPr>
          <p:cNvSpPr txBox="1"/>
          <p:nvPr/>
        </p:nvSpPr>
        <p:spPr>
          <a:xfrm>
            <a:off x="7217116" y="3379427"/>
            <a:ext cx="4675957" cy="788400"/>
          </a:xfrm>
          <a:prstGeom prst="rect">
            <a:avLst/>
          </a:prstGeom>
          <a:noFill/>
        </p:spPr>
        <p:txBody>
          <a:bodyPr wrap="square" lIns="0" tIns="0" rIns="0" bIns="0" anchor="ctr">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de-DE" sz="1800" b="1" dirty="0">
                <a:solidFill>
                  <a:schemeClr val="accent1"/>
                </a:solidFill>
                <a:latin typeface="Calibri" panose="020F0502020204030204" pitchFamily="34" charset="0"/>
                <a:cs typeface="Calibri" panose="020F0502020204030204" pitchFamily="34" charset="0"/>
              </a:rPr>
              <a:t>16’000</a:t>
            </a:r>
            <a:r>
              <a:rPr kumimoji="0" lang="de-DE" sz="1800" b="1" i="0" u="none" strike="noStrike" kern="1200" cap="none" spc="0" normalizeH="0" baseline="0" noProof="0" dirty="0">
                <a:ln>
                  <a:noFill/>
                </a:ln>
                <a:solidFill>
                  <a:srgbClr val="163072"/>
                </a:solidFill>
                <a:effectLst/>
                <a:uLnTx/>
                <a:uFillTx/>
                <a:latin typeface="Calibri" panose="020F0502020204030204" pitchFamily="34" charset="0"/>
                <a:ea typeface="+mn-ea"/>
                <a:cs typeface="Calibri" panose="020F0502020204030204" pitchFamily="34" charset="0"/>
              </a:rPr>
              <a:t> </a:t>
            </a:r>
            <a:r>
              <a:rPr kumimoji="0" lang="de-DE" sz="180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BVG-</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Versicherte wurden 2023 aufgenommen, </a:t>
            </a:r>
            <a:r>
              <a:rPr lang="de-DE" sz="1800" b="1" dirty="0">
                <a:solidFill>
                  <a:schemeClr val="accent1"/>
                </a:solidFill>
                <a:latin typeface="Calibri" panose="020F0502020204030204" pitchFamily="34" charset="0"/>
                <a:cs typeface="Calibri" panose="020F0502020204030204" pitchFamily="34" charset="0"/>
              </a:rPr>
              <a:t>17’000</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 BVG-Versicherte sind ausgetreten</a:t>
            </a: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pic>
        <p:nvPicPr>
          <p:cNvPr id="37" name="Graphic 28">
            <a:extLst>
              <a:ext uri="{FF2B5EF4-FFF2-40B4-BE49-F238E27FC236}">
                <a16:creationId xmlns:a16="http://schemas.microsoft.com/office/drawing/2014/main" id="{E70C7B17-980B-44D1-97A9-3CCE150859A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40892" y="2304711"/>
            <a:ext cx="788400" cy="788400"/>
          </a:xfrm>
          <a:prstGeom prst="rect">
            <a:avLst/>
          </a:prstGeom>
        </p:spPr>
      </p:pic>
      <p:pic>
        <p:nvPicPr>
          <p:cNvPr id="38" name="Graphic 32">
            <a:extLst>
              <a:ext uri="{FF2B5EF4-FFF2-40B4-BE49-F238E27FC236}">
                <a16:creationId xmlns:a16="http://schemas.microsoft.com/office/drawing/2014/main" id="{A1C5D877-BFC9-4CD4-A1F5-14DCFB276D1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40892" y="3348948"/>
            <a:ext cx="788400" cy="788400"/>
          </a:xfrm>
          <a:prstGeom prst="rect">
            <a:avLst/>
          </a:prstGeom>
        </p:spPr>
      </p:pic>
      <p:sp>
        <p:nvSpPr>
          <p:cNvPr id="41" name="TextBox 35">
            <a:extLst>
              <a:ext uri="{FF2B5EF4-FFF2-40B4-BE49-F238E27FC236}">
                <a16:creationId xmlns:a16="http://schemas.microsoft.com/office/drawing/2014/main" id="{72460E37-A4AC-42B3-B7E6-E059181885D7}"/>
              </a:ext>
            </a:extLst>
          </p:cNvPr>
          <p:cNvSpPr txBox="1"/>
          <p:nvPr/>
        </p:nvSpPr>
        <p:spPr>
          <a:xfrm>
            <a:off x="7217121" y="4385208"/>
            <a:ext cx="4440148" cy="788400"/>
          </a:xfrm>
          <a:prstGeom prst="rect">
            <a:avLst/>
          </a:prstGeom>
          <a:noFill/>
        </p:spPr>
        <p:txBody>
          <a:bodyPr wrap="square" lIns="0" tIns="0" rIns="0" bIns="0" anchor="ctr">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Light"/>
                <a:ea typeface="+mn-ea"/>
                <a:cs typeface="+mn-cs"/>
              </a:rPr>
              <a:t>Wiederanschlusskontrolle: </a:t>
            </a:r>
          </a:p>
          <a:p>
            <a:pPr marL="0" marR="0" lvl="0" indent="0" algn="l" defTabSz="228600" rtl="0" eaLnBrk="1" fontAlgn="auto" latinLnBrk="0" hangingPunct="1">
              <a:lnSpc>
                <a:spcPct val="100000"/>
              </a:lnSpc>
              <a:spcBef>
                <a:spcPts val="0"/>
              </a:spcBef>
              <a:spcAft>
                <a:spcPts val="0"/>
              </a:spcAft>
              <a:buClrTx/>
              <a:buSzTx/>
              <a:buFontTx/>
              <a:buNone/>
              <a:tabLst/>
              <a:defRPr/>
            </a:pPr>
            <a:r>
              <a:rPr lang="de-DE" sz="1800" b="1" dirty="0">
                <a:solidFill>
                  <a:schemeClr val="accent1"/>
                </a:solidFill>
                <a:latin typeface="Calibri" panose="020F0502020204030204" pitchFamily="34" charset="0"/>
                <a:cs typeface="Calibri" panose="020F0502020204030204" pitchFamily="34" charset="0"/>
              </a:rPr>
              <a:t>28</a:t>
            </a:r>
            <a:r>
              <a:rPr kumimoji="0" lang="de-DE"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’000</a:t>
            </a:r>
            <a:r>
              <a:rPr kumimoji="0" lang="de-DE" sz="1800" b="0" i="0" u="none" strike="noStrike" kern="1200" cap="none" spc="0" normalizeH="0" baseline="0" noProof="0" dirty="0">
                <a:ln>
                  <a:noFill/>
                </a:ln>
                <a:solidFill>
                  <a:schemeClr val="accent1"/>
                </a:solidFill>
                <a:effectLst/>
                <a:uLnTx/>
                <a:uFillTx/>
                <a:latin typeface="Calibri Light"/>
                <a:ea typeface="+mn-ea"/>
                <a:cs typeface="+mn-cs"/>
              </a:rPr>
              <a:t> </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Anschlüsse überprüft, rund </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2‘100</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 Zwangsanschlussverfügungen erlassen </a:t>
            </a:r>
          </a:p>
        </p:txBody>
      </p:sp>
      <p:grpSp>
        <p:nvGrpSpPr>
          <p:cNvPr id="42" name="Graphic 2">
            <a:extLst>
              <a:ext uri="{FF2B5EF4-FFF2-40B4-BE49-F238E27FC236}">
                <a16:creationId xmlns:a16="http://schemas.microsoft.com/office/drawing/2014/main" id="{AA44081B-6F4F-491B-BB6F-B09DA9E88B38}"/>
              </a:ext>
            </a:extLst>
          </p:cNvPr>
          <p:cNvGrpSpPr/>
          <p:nvPr/>
        </p:nvGrpSpPr>
        <p:grpSpPr>
          <a:xfrm>
            <a:off x="6357826" y="4463496"/>
            <a:ext cx="554531" cy="554051"/>
            <a:chOff x="11234309" y="3857709"/>
            <a:chExt cx="554531" cy="554051"/>
          </a:xfrm>
        </p:grpSpPr>
        <p:grpSp>
          <p:nvGrpSpPr>
            <p:cNvPr id="43" name="Graphic 2">
              <a:extLst>
                <a:ext uri="{FF2B5EF4-FFF2-40B4-BE49-F238E27FC236}">
                  <a16:creationId xmlns:a16="http://schemas.microsoft.com/office/drawing/2014/main" id="{68768C3B-467A-4791-BC61-E041857D69A6}"/>
                </a:ext>
              </a:extLst>
            </p:cNvPr>
            <p:cNvGrpSpPr/>
            <p:nvPr/>
          </p:nvGrpSpPr>
          <p:grpSpPr>
            <a:xfrm>
              <a:off x="11234309" y="3857709"/>
              <a:ext cx="554531" cy="554051"/>
              <a:chOff x="11234309" y="3857709"/>
              <a:chExt cx="554531" cy="554051"/>
            </a:xfrm>
            <a:noFill/>
          </p:grpSpPr>
          <p:sp>
            <p:nvSpPr>
              <p:cNvPr id="45" name="Freeform: Shape 39">
                <a:extLst>
                  <a:ext uri="{FF2B5EF4-FFF2-40B4-BE49-F238E27FC236}">
                    <a16:creationId xmlns:a16="http://schemas.microsoft.com/office/drawing/2014/main" id="{76BEF6C8-D2A6-4297-8CB1-44F38D0341A1}"/>
                  </a:ext>
                </a:extLst>
              </p:cNvPr>
              <p:cNvSpPr/>
              <p:nvPr/>
            </p:nvSpPr>
            <p:spPr>
              <a:xfrm>
                <a:off x="11234309" y="3857709"/>
                <a:ext cx="455793" cy="455793"/>
              </a:xfrm>
              <a:custGeom>
                <a:avLst/>
                <a:gdLst>
                  <a:gd name="connsiteX0" fmla="*/ 455794 w 455793"/>
                  <a:gd name="connsiteY0" fmla="*/ 227897 h 455793"/>
                  <a:gd name="connsiteX1" fmla="*/ 227897 w 455793"/>
                  <a:gd name="connsiteY1" fmla="*/ 455794 h 455793"/>
                  <a:gd name="connsiteX2" fmla="*/ 0 w 455793"/>
                  <a:gd name="connsiteY2" fmla="*/ 227897 h 455793"/>
                  <a:gd name="connsiteX3" fmla="*/ 227897 w 455793"/>
                  <a:gd name="connsiteY3" fmla="*/ 0 h 455793"/>
                  <a:gd name="connsiteX4" fmla="*/ 455794 w 455793"/>
                  <a:gd name="connsiteY4" fmla="*/ 227897 h 455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793" h="455793">
                    <a:moveTo>
                      <a:pt x="455794" y="227897"/>
                    </a:moveTo>
                    <a:cubicBezTo>
                      <a:pt x="455794" y="353761"/>
                      <a:pt x="353761" y="455794"/>
                      <a:pt x="227897" y="455794"/>
                    </a:cubicBezTo>
                    <a:cubicBezTo>
                      <a:pt x="102033" y="455794"/>
                      <a:pt x="0" y="353761"/>
                      <a:pt x="0" y="227897"/>
                    </a:cubicBezTo>
                    <a:cubicBezTo>
                      <a:pt x="0" y="102033"/>
                      <a:pt x="102033" y="0"/>
                      <a:pt x="227897" y="0"/>
                    </a:cubicBezTo>
                    <a:cubicBezTo>
                      <a:pt x="353761" y="0"/>
                      <a:pt x="455794" y="102033"/>
                      <a:pt x="455794" y="227897"/>
                    </a:cubicBezTo>
                    <a:close/>
                  </a:path>
                </a:pathLst>
              </a:custGeom>
              <a:noFill/>
              <a:ln w="24408" cap="flat">
                <a:solidFill>
                  <a:schemeClr val="accent1"/>
                </a:solidFill>
                <a:prstDash val="solid"/>
                <a:round/>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Light"/>
                  <a:ea typeface="+mn-ea"/>
                  <a:cs typeface="+mn-cs"/>
                </a:endParaRPr>
              </a:p>
            </p:txBody>
          </p:sp>
          <p:sp>
            <p:nvSpPr>
              <p:cNvPr id="46" name="Freeform: Shape 40">
                <a:extLst>
                  <a:ext uri="{FF2B5EF4-FFF2-40B4-BE49-F238E27FC236}">
                    <a16:creationId xmlns:a16="http://schemas.microsoft.com/office/drawing/2014/main" id="{5F12B7EB-905F-4EEB-ADA8-81BB9BD28B79}"/>
                  </a:ext>
                </a:extLst>
              </p:cNvPr>
              <p:cNvSpPr/>
              <p:nvPr/>
            </p:nvSpPr>
            <p:spPr>
              <a:xfrm>
                <a:off x="11300830" y="3924230"/>
                <a:ext cx="322751" cy="322751"/>
              </a:xfrm>
              <a:custGeom>
                <a:avLst/>
                <a:gdLst>
                  <a:gd name="connsiteX0" fmla="*/ 322751 w 322751"/>
                  <a:gd name="connsiteY0" fmla="*/ 161376 h 322751"/>
                  <a:gd name="connsiteX1" fmla="*/ 161376 w 322751"/>
                  <a:gd name="connsiteY1" fmla="*/ 322751 h 322751"/>
                  <a:gd name="connsiteX2" fmla="*/ 0 w 322751"/>
                  <a:gd name="connsiteY2" fmla="*/ 161376 h 322751"/>
                  <a:gd name="connsiteX3" fmla="*/ 161376 w 322751"/>
                  <a:gd name="connsiteY3" fmla="*/ 0 h 322751"/>
                  <a:gd name="connsiteX4" fmla="*/ 322751 w 322751"/>
                  <a:gd name="connsiteY4" fmla="*/ 161376 h 32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51" h="322751">
                    <a:moveTo>
                      <a:pt x="322751" y="161376"/>
                    </a:moveTo>
                    <a:cubicBezTo>
                      <a:pt x="322751" y="250501"/>
                      <a:pt x="250501" y="322751"/>
                      <a:pt x="161376" y="322751"/>
                    </a:cubicBezTo>
                    <a:cubicBezTo>
                      <a:pt x="72250" y="322751"/>
                      <a:pt x="0" y="250501"/>
                      <a:pt x="0" y="161376"/>
                    </a:cubicBezTo>
                    <a:cubicBezTo>
                      <a:pt x="0" y="72250"/>
                      <a:pt x="72250" y="0"/>
                      <a:pt x="161376" y="0"/>
                    </a:cubicBezTo>
                    <a:cubicBezTo>
                      <a:pt x="250501" y="0"/>
                      <a:pt x="322751" y="72250"/>
                      <a:pt x="322751" y="161376"/>
                    </a:cubicBezTo>
                    <a:close/>
                  </a:path>
                </a:pathLst>
              </a:custGeom>
              <a:noFill/>
              <a:ln w="24408" cap="flat">
                <a:solidFill>
                  <a:schemeClr val="accent1"/>
                </a:solidFill>
                <a:prstDash val="solid"/>
                <a:round/>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Light"/>
                  <a:ea typeface="+mn-ea"/>
                  <a:cs typeface="+mn-cs"/>
                </a:endParaRPr>
              </a:p>
            </p:txBody>
          </p:sp>
          <p:sp>
            <p:nvSpPr>
              <p:cNvPr id="47" name="Freeform: Shape 41">
                <a:extLst>
                  <a:ext uri="{FF2B5EF4-FFF2-40B4-BE49-F238E27FC236}">
                    <a16:creationId xmlns:a16="http://schemas.microsoft.com/office/drawing/2014/main" id="{4379CF8B-B7F2-4721-87D6-A77DF87B6685}"/>
                  </a:ext>
                </a:extLst>
              </p:cNvPr>
              <p:cNvSpPr/>
              <p:nvPr/>
            </p:nvSpPr>
            <p:spPr>
              <a:xfrm>
                <a:off x="11584161" y="4207561"/>
                <a:ext cx="204678" cy="204198"/>
              </a:xfrm>
              <a:custGeom>
                <a:avLst/>
                <a:gdLst>
                  <a:gd name="connsiteX0" fmla="*/ 39420 w 204678"/>
                  <a:gd name="connsiteY0" fmla="*/ 39420 h 204198"/>
                  <a:gd name="connsiteX1" fmla="*/ 0 w 204678"/>
                  <a:gd name="connsiteY1" fmla="*/ 71449 h 204198"/>
                  <a:gd name="connsiteX2" fmla="*/ 119492 w 204678"/>
                  <a:gd name="connsiteY2" fmla="*/ 190941 h 204198"/>
                  <a:gd name="connsiteX3" fmla="*/ 189709 w 204678"/>
                  <a:gd name="connsiteY3" fmla="*/ 189709 h 204198"/>
                  <a:gd name="connsiteX4" fmla="*/ 190941 w 204678"/>
                  <a:gd name="connsiteY4" fmla="*/ 119492 h 204198"/>
                  <a:gd name="connsiteX5" fmla="*/ 71449 w 204678"/>
                  <a:gd name="connsiteY5" fmla="*/ 0 h 204198"/>
                  <a:gd name="connsiteX6" fmla="*/ 39420 w 204678"/>
                  <a:gd name="connsiteY6" fmla="*/ 39420 h 20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78" h="204198">
                    <a:moveTo>
                      <a:pt x="39420" y="39420"/>
                    </a:moveTo>
                    <a:cubicBezTo>
                      <a:pt x="28333" y="50507"/>
                      <a:pt x="11087" y="65289"/>
                      <a:pt x="0" y="71449"/>
                    </a:cubicBezTo>
                    <a:lnTo>
                      <a:pt x="119492" y="190941"/>
                    </a:lnTo>
                    <a:cubicBezTo>
                      <a:pt x="137970" y="209419"/>
                      <a:pt x="169999" y="208187"/>
                      <a:pt x="189709" y="189709"/>
                    </a:cubicBezTo>
                    <a:cubicBezTo>
                      <a:pt x="208187" y="171231"/>
                      <a:pt x="210651" y="139202"/>
                      <a:pt x="190941" y="119492"/>
                    </a:cubicBezTo>
                    <a:lnTo>
                      <a:pt x="71449" y="0"/>
                    </a:lnTo>
                    <a:cubicBezTo>
                      <a:pt x="65289" y="11087"/>
                      <a:pt x="51739" y="28333"/>
                      <a:pt x="39420" y="39420"/>
                    </a:cubicBezTo>
                    <a:close/>
                  </a:path>
                </a:pathLst>
              </a:custGeom>
              <a:noFill/>
              <a:ln w="24408" cap="flat">
                <a:solidFill>
                  <a:schemeClr val="accent1"/>
                </a:solidFill>
                <a:prstDash val="solid"/>
                <a:round/>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Light"/>
                  <a:ea typeface="+mn-ea"/>
                  <a:cs typeface="+mn-cs"/>
                </a:endParaRPr>
              </a:p>
            </p:txBody>
          </p:sp>
        </p:grpSp>
        <p:sp>
          <p:nvSpPr>
            <p:cNvPr id="44" name="Freeform: Shape 38">
              <a:extLst>
                <a:ext uri="{FF2B5EF4-FFF2-40B4-BE49-F238E27FC236}">
                  <a16:creationId xmlns:a16="http://schemas.microsoft.com/office/drawing/2014/main" id="{6A5DFE40-7F27-4530-AE92-EC10C2CE1BC2}"/>
                </a:ext>
              </a:extLst>
            </p:cNvPr>
            <p:cNvSpPr/>
            <p:nvPr/>
          </p:nvSpPr>
          <p:spPr>
            <a:xfrm>
              <a:off x="11412931" y="4017984"/>
              <a:ext cx="89178" cy="145229"/>
            </a:xfrm>
            <a:custGeom>
              <a:avLst/>
              <a:gdLst>
                <a:gd name="connsiteX0" fmla="*/ 86231 w 89178"/>
                <a:gd name="connsiteY0" fmla="*/ 82404 h 145229"/>
                <a:gd name="connsiteX1" fmla="*/ 77608 w 89178"/>
                <a:gd name="connsiteY1" fmla="*/ 72549 h 145229"/>
                <a:gd name="connsiteX2" fmla="*/ 66521 w 89178"/>
                <a:gd name="connsiteY2" fmla="*/ 66390 h 145229"/>
                <a:gd name="connsiteX3" fmla="*/ 54202 w 89178"/>
                <a:gd name="connsiteY3" fmla="*/ 62694 h 145229"/>
                <a:gd name="connsiteX4" fmla="*/ 43116 w 89178"/>
                <a:gd name="connsiteY4" fmla="*/ 58999 h 145229"/>
                <a:gd name="connsiteX5" fmla="*/ 34492 w 89178"/>
                <a:gd name="connsiteY5" fmla="*/ 55303 h 145229"/>
                <a:gd name="connsiteX6" fmla="*/ 29565 w 89178"/>
                <a:gd name="connsiteY6" fmla="*/ 50376 h 145229"/>
                <a:gd name="connsiteX7" fmla="*/ 28333 w 89178"/>
                <a:gd name="connsiteY7" fmla="*/ 45448 h 145229"/>
                <a:gd name="connsiteX8" fmla="*/ 29565 w 89178"/>
                <a:gd name="connsiteY8" fmla="*/ 41752 h 145229"/>
                <a:gd name="connsiteX9" fmla="*/ 33261 w 89178"/>
                <a:gd name="connsiteY9" fmla="*/ 38057 h 145229"/>
                <a:gd name="connsiteX10" fmla="*/ 39420 w 89178"/>
                <a:gd name="connsiteY10" fmla="*/ 35593 h 145229"/>
                <a:gd name="connsiteX11" fmla="*/ 51739 w 89178"/>
                <a:gd name="connsiteY11" fmla="*/ 35593 h 145229"/>
                <a:gd name="connsiteX12" fmla="*/ 57898 w 89178"/>
                <a:gd name="connsiteY12" fmla="*/ 36825 h 145229"/>
                <a:gd name="connsiteX13" fmla="*/ 64058 w 89178"/>
                <a:gd name="connsiteY13" fmla="*/ 38057 h 145229"/>
                <a:gd name="connsiteX14" fmla="*/ 70217 w 89178"/>
                <a:gd name="connsiteY14" fmla="*/ 39289 h 145229"/>
                <a:gd name="connsiteX15" fmla="*/ 82536 w 89178"/>
                <a:gd name="connsiteY15" fmla="*/ 36825 h 145229"/>
                <a:gd name="connsiteX16" fmla="*/ 84999 w 89178"/>
                <a:gd name="connsiteY16" fmla="*/ 29434 h 145229"/>
                <a:gd name="connsiteX17" fmla="*/ 82536 w 89178"/>
                <a:gd name="connsiteY17" fmla="*/ 23274 h 145229"/>
                <a:gd name="connsiteX18" fmla="*/ 76376 w 89178"/>
                <a:gd name="connsiteY18" fmla="*/ 18347 h 145229"/>
                <a:gd name="connsiteX19" fmla="*/ 60362 w 89178"/>
                <a:gd name="connsiteY19" fmla="*/ 14651 h 145229"/>
                <a:gd name="connsiteX20" fmla="*/ 50507 w 89178"/>
                <a:gd name="connsiteY20" fmla="*/ 13419 h 145229"/>
                <a:gd name="connsiteX21" fmla="*/ 50507 w 89178"/>
                <a:gd name="connsiteY21" fmla="*/ 9724 h 145229"/>
                <a:gd name="connsiteX22" fmla="*/ 49275 w 89178"/>
                <a:gd name="connsiteY22" fmla="*/ 2332 h 145229"/>
                <a:gd name="connsiteX23" fmla="*/ 32029 w 89178"/>
                <a:gd name="connsiteY23" fmla="*/ 2332 h 145229"/>
                <a:gd name="connsiteX24" fmla="*/ 24638 w 89178"/>
                <a:gd name="connsiteY24" fmla="*/ 9724 h 145229"/>
                <a:gd name="connsiteX25" fmla="*/ 24638 w 89178"/>
                <a:gd name="connsiteY25" fmla="*/ 13419 h 145229"/>
                <a:gd name="connsiteX26" fmla="*/ 20942 w 89178"/>
                <a:gd name="connsiteY26" fmla="*/ 15883 h 145229"/>
                <a:gd name="connsiteX27" fmla="*/ 11087 w 89178"/>
                <a:gd name="connsiteY27" fmla="*/ 22042 h 145229"/>
                <a:gd name="connsiteX28" fmla="*/ 3696 w 89178"/>
                <a:gd name="connsiteY28" fmla="*/ 33129 h 145229"/>
                <a:gd name="connsiteX29" fmla="*/ 0 w 89178"/>
                <a:gd name="connsiteY29" fmla="*/ 45448 h 145229"/>
                <a:gd name="connsiteX30" fmla="*/ 2464 w 89178"/>
                <a:gd name="connsiteY30" fmla="*/ 58999 h 145229"/>
                <a:gd name="connsiteX31" fmla="*/ 9855 w 89178"/>
                <a:gd name="connsiteY31" fmla="*/ 68854 h 145229"/>
                <a:gd name="connsiteX32" fmla="*/ 19710 w 89178"/>
                <a:gd name="connsiteY32" fmla="*/ 75013 h 145229"/>
                <a:gd name="connsiteX33" fmla="*/ 30797 w 89178"/>
                <a:gd name="connsiteY33" fmla="*/ 78709 h 145229"/>
                <a:gd name="connsiteX34" fmla="*/ 41884 w 89178"/>
                <a:gd name="connsiteY34" fmla="*/ 82404 h 145229"/>
                <a:gd name="connsiteX35" fmla="*/ 51739 w 89178"/>
                <a:gd name="connsiteY35" fmla="*/ 86100 h 145229"/>
                <a:gd name="connsiteX36" fmla="*/ 56666 w 89178"/>
                <a:gd name="connsiteY36" fmla="*/ 88564 h 145229"/>
                <a:gd name="connsiteX37" fmla="*/ 60362 w 89178"/>
                <a:gd name="connsiteY37" fmla="*/ 91027 h 145229"/>
                <a:gd name="connsiteX38" fmla="*/ 61594 w 89178"/>
                <a:gd name="connsiteY38" fmla="*/ 93491 h 145229"/>
                <a:gd name="connsiteX39" fmla="*/ 61594 w 89178"/>
                <a:gd name="connsiteY39" fmla="*/ 97187 h 145229"/>
                <a:gd name="connsiteX40" fmla="*/ 60362 w 89178"/>
                <a:gd name="connsiteY40" fmla="*/ 102114 h 145229"/>
                <a:gd name="connsiteX41" fmla="*/ 56666 w 89178"/>
                <a:gd name="connsiteY41" fmla="*/ 105810 h 145229"/>
                <a:gd name="connsiteX42" fmla="*/ 50507 w 89178"/>
                <a:gd name="connsiteY42" fmla="*/ 108274 h 145229"/>
                <a:gd name="connsiteX43" fmla="*/ 33261 w 89178"/>
                <a:gd name="connsiteY43" fmla="*/ 109506 h 145229"/>
                <a:gd name="connsiteX44" fmla="*/ 27101 w 89178"/>
                <a:gd name="connsiteY44" fmla="*/ 108274 h 145229"/>
                <a:gd name="connsiteX45" fmla="*/ 22174 w 89178"/>
                <a:gd name="connsiteY45" fmla="*/ 107042 h 145229"/>
                <a:gd name="connsiteX46" fmla="*/ 16014 w 89178"/>
                <a:gd name="connsiteY46" fmla="*/ 105810 h 145229"/>
                <a:gd name="connsiteX47" fmla="*/ 3696 w 89178"/>
                <a:gd name="connsiteY47" fmla="*/ 108274 h 145229"/>
                <a:gd name="connsiteX48" fmla="*/ 1232 w 89178"/>
                <a:gd name="connsiteY48" fmla="*/ 115665 h 145229"/>
                <a:gd name="connsiteX49" fmla="*/ 3696 w 89178"/>
                <a:gd name="connsiteY49" fmla="*/ 121824 h 145229"/>
                <a:gd name="connsiteX50" fmla="*/ 9855 w 89178"/>
                <a:gd name="connsiteY50" fmla="*/ 126752 h 145229"/>
                <a:gd name="connsiteX51" fmla="*/ 16014 w 89178"/>
                <a:gd name="connsiteY51" fmla="*/ 127984 h 145229"/>
                <a:gd name="connsiteX52" fmla="*/ 23406 w 89178"/>
                <a:gd name="connsiteY52" fmla="*/ 129216 h 145229"/>
                <a:gd name="connsiteX53" fmla="*/ 27101 w 89178"/>
                <a:gd name="connsiteY53" fmla="*/ 130447 h 145229"/>
                <a:gd name="connsiteX54" fmla="*/ 24638 w 89178"/>
                <a:gd name="connsiteY54" fmla="*/ 130447 h 145229"/>
                <a:gd name="connsiteX55" fmla="*/ 24638 w 89178"/>
                <a:gd name="connsiteY55" fmla="*/ 135375 h 145229"/>
                <a:gd name="connsiteX56" fmla="*/ 32029 w 89178"/>
                <a:gd name="connsiteY56" fmla="*/ 142766 h 145229"/>
                <a:gd name="connsiteX57" fmla="*/ 40652 w 89178"/>
                <a:gd name="connsiteY57" fmla="*/ 145230 h 145229"/>
                <a:gd name="connsiteX58" fmla="*/ 45579 w 89178"/>
                <a:gd name="connsiteY58" fmla="*/ 142766 h 145229"/>
                <a:gd name="connsiteX59" fmla="*/ 48043 w 89178"/>
                <a:gd name="connsiteY59" fmla="*/ 135375 h 145229"/>
                <a:gd name="connsiteX60" fmla="*/ 48043 w 89178"/>
                <a:gd name="connsiteY60" fmla="*/ 130447 h 145229"/>
                <a:gd name="connsiteX61" fmla="*/ 60362 w 89178"/>
                <a:gd name="connsiteY61" fmla="*/ 127984 h 145229"/>
                <a:gd name="connsiteX62" fmla="*/ 75144 w 89178"/>
                <a:gd name="connsiteY62" fmla="*/ 120592 h 145229"/>
                <a:gd name="connsiteX63" fmla="*/ 84999 w 89178"/>
                <a:gd name="connsiteY63" fmla="*/ 109506 h 145229"/>
                <a:gd name="connsiteX64" fmla="*/ 88695 w 89178"/>
                <a:gd name="connsiteY64" fmla="*/ 94723 h 145229"/>
                <a:gd name="connsiteX65" fmla="*/ 86231 w 89178"/>
                <a:gd name="connsiteY65" fmla="*/ 82404 h 14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9178" h="145229">
                  <a:moveTo>
                    <a:pt x="86231" y="82404"/>
                  </a:moveTo>
                  <a:cubicBezTo>
                    <a:pt x="83767" y="78709"/>
                    <a:pt x="81304" y="75013"/>
                    <a:pt x="77608" y="72549"/>
                  </a:cubicBezTo>
                  <a:cubicBezTo>
                    <a:pt x="73913" y="70086"/>
                    <a:pt x="70217" y="67622"/>
                    <a:pt x="66521" y="66390"/>
                  </a:cubicBezTo>
                  <a:cubicBezTo>
                    <a:pt x="62826" y="65158"/>
                    <a:pt x="59130" y="63926"/>
                    <a:pt x="54202" y="62694"/>
                  </a:cubicBezTo>
                  <a:lnTo>
                    <a:pt x="43116" y="58999"/>
                  </a:lnTo>
                  <a:cubicBezTo>
                    <a:pt x="39420" y="57767"/>
                    <a:pt x="36956" y="56535"/>
                    <a:pt x="34492" y="55303"/>
                  </a:cubicBezTo>
                  <a:cubicBezTo>
                    <a:pt x="32029" y="54071"/>
                    <a:pt x="30797" y="52839"/>
                    <a:pt x="29565" y="50376"/>
                  </a:cubicBezTo>
                  <a:cubicBezTo>
                    <a:pt x="28333" y="49144"/>
                    <a:pt x="28333" y="46680"/>
                    <a:pt x="28333" y="45448"/>
                  </a:cubicBezTo>
                  <a:cubicBezTo>
                    <a:pt x="28333" y="44216"/>
                    <a:pt x="28333" y="42984"/>
                    <a:pt x="29565" y="41752"/>
                  </a:cubicBezTo>
                  <a:cubicBezTo>
                    <a:pt x="30797" y="40521"/>
                    <a:pt x="32029" y="39289"/>
                    <a:pt x="33261" y="38057"/>
                  </a:cubicBezTo>
                  <a:cubicBezTo>
                    <a:pt x="35724" y="36825"/>
                    <a:pt x="36956" y="36825"/>
                    <a:pt x="39420" y="35593"/>
                  </a:cubicBezTo>
                  <a:cubicBezTo>
                    <a:pt x="43116" y="34361"/>
                    <a:pt x="48043" y="34361"/>
                    <a:pt x="51739" y="35593"/>
                  </a:cubicBezTo>
                  <a:cubicBezTo>
                    <a:pt x="54202" y="35593"/>
                    <a:pt x="55434" y="35593"/>
                    <a:pt x="57898" y="36825"/>
                  </a:cubicBezTo>
                  <a:cubicBezTo>
                    <a:pt x="60362" y="36825"/>
                    <a:pt x="61594" y="38057"/>
                    <a:pt x="64058" y="38057"/>
                  </a:cubicBezTo>
                  <a:cubicBezTo>
                    <a:pt x="66521" y="38057"/>
                    <a:pt x="67753" y="39289"/>
                    <a:pt x="70217" y="39289"/>
                  </a:cubicBezTo>
                  <a:cubicBezTo>
                    <a:pt x="73913" y="40521"/>
                    <a:pt x="78840" y="39289"/>
                    <a:pt x="82536" y="36825"/>
                  </a:cubicBezTo>
                  <a:cubicBezTo>
                    <a:pt x="83767" y="34361"/>
                    <a:pt x="84999" y="31897"/>
                    <a:pt x="84999" y="29434"/>
                  </a:cubicBezTo>
                  <a:cubicBezTo>
                    <a:pt x="84999" y="26970"/>
                    <a:pt x="83767" y="24506"/>
                    <a:pt x="82536" y="23274"/>
                  </a:cubicBezTo>
                  <a:cubicBezTo>
                    <a:pt x="81304" y="20811"/>
                    <a:pt x="78840" y="19579"/>
                    <a:pt x="76376" y="18347"/>
                  </a:cubicBezTo>
                  <a:cubicBezTo>
                    <a:pt x="72681" y="17115"/>
                    <a:pt x="65289" y="15883"/>
                    <a:pt x="60362" y="14651"/>
                  </a:cubicBezTo>
                  <a:cubicBezTo>
                    <a:pt x="57898" y="14651"/>
                    <a:pt x="50507" y="13419"/>
                    <a:pt x="50507" y="13419"/>
                  </a:cubicBezTo>
                  <a:lnTo>
                    <a:pt x="50507" y="9724"/>
                  </a:lnTo>
                  <a:cubicBezTo>
                    <a:pt x="50507" y="6028"/>
                    <a:pt x="51739" y="3564"/>
                    <a:pt x="49275" y="2332"/>
                  </a:cubicBezTo>
                  <a:cubicBezTo>
                    <a:pt x="45579" y="-1363"/>
                    <a:pt x="36956" y="-131"/>
                    <a:pt x="32029" y="2332"/>
                  </a:cubicBezTo>
                  <a:cubicBezTo>
                    <a:pt x="29565" y="4796"/>
                    <a:pt x="24638" y="7260"/>
                    <a:pt x="24638" y="9724"/>
                  </a:cubicBezTo>
                  <a:lnTo>
                    <a:pt x="24638" y="13419"/>
                  </a:lnTo>
                  <a:cubicBezTo>
                    <a:pt x="24638" y="13419"/>
                    <a:pt x="23406" y="14651"/>
                    <a:pt x="20942" y="15883"/>
                  </a:cubicBezTo>
                  <a:cubicBezTo>
                    <a:pt x="16014" y="17115"/>
                    <a:pt x="14783" y="19579"/>
                    <a:pt x="11087" y="22042"/>
                  </a:cubicBezTo>
                  <a:cubicBezTo>
                    <a:pt x="7391" y="24506"/>
                    <a:pt x="4927" y="28202"/>
                    <a:pt x="3696" y="33129"/>
                  </a:cubicBezTo>
                  <a:cubicBezTo>
                    <a:pt x="0" y="35593"/>
                    <a:pt x="0" y="39289"/>
                    <a:pt x="0" y="45448"/>
                  </a:cubicBezTo>
                  <a:cubicBezTo>
                    <a:pt x="0" y="50376"/>
                    <a:pt x="1232" y="55303"/>
                    <a:pt x="2464" y="58999"/>
                  </a:cubicBezTo>
                  <a:cubicBezTo>
                    <a:pt x="3696" y="62694"/>
                    <a:pt x="7391" y="66390"/>
                    <a:pt x="9855" y="68854"/>
                  </a:cubicBezTo>
                  <a:cubicBezTo>
                    <a:pt x="12319" y="71317"/>
                    <a:pt x="16014" y="73781"/>
                    <a:pt x="19710" y="75013"/>
                  </a:cubicBezTo>
                  <a:cubicBezTo>
                    <a:pt x="23406" y="76245"/>
                    <a:pt x="27101" y="77477"/>
                    <a:pt x="30797" y="78709"/>
                  </a:cubicBezTo>
                  <a:cubicBezTo>
                    <a:pt x="34492" y="79941"/>
                    <a:pt x="38188" y="81172"/>
                    <a:pt x="41884" y="82404"/>
                  </a:cubicBezTo>
                  <a:cubicBezTo>
                    <a:pt x="45579" y="83636"/>
                    <a:pt x="49275" y="84868"/>
                    <a:pt x="51739" y="86100"/>
                  </a:cubicBezTo>
                  <a:cubicBezTo>
                    <a:pt x="52971" y="87332"/>
                    <a:pt x="55434" y="87332"/>
                    <a:pt x="56666" y="88564"/>
                  </a:cubicBezTo>
                  <a:cubicBezTo>
                    <a:pt x="57898" y="89796"/>
                    <a:pt x="59130" y="89796"/>
                    <a:pt x="60362" y="91027"/>
                  </a:cubicBezTo>
                  <a:cubicBezTo>
                    <a:pt x="61594" y="92259"/>
                    <a:pt x="61594" y="92259"/>
                    <a:pt x="61594" y="93491"/>
                  </a:cubicBezTo>
                  <a:cubicBezTo>
                    <a:pt x="61594" y="94723"/>
                    <a:pt x="61594" y="95955"/>
                    <a:pt x="61594" y="97187"/>
                  </a:cubicBezTo>
                  <a:cubicBezTo>
                    <a:pt x="61594" y="99651"/>
                    <a:pt x="61594" y="100882"/>
                    <a:pt x="60362" y="102114"/>
                  </a:cubicBezTo>
                  <a:cubicBezTo>
                    <a:pt x="59130" y="103346"/>
                    <a:pt x="57898" y="104578"/>
                    <a:pt x="56666" y="105810"/>
                  </a:cubicBezTo>
                  <a:cubicBezTo>
                    <a:pt x="54202" y="107042"/>
                    <a:pt x="52971" y="108274"/>
                    <a:pt x="50507" y="108274"/>
                  </a:cubicBezTo>
                  <a:cubicBezTo>
                    <a:pt x="44348" y="109506"/>
                    <a:pt x="38188" y="109506"/>
                    <a:pt x="33261" y="109506"/>
                  </a:cubicBezTo>
                  <a:cubicBezTo>
                    <a:pt x="30797" y="109506"/>
                    <a:pt x="28333" y="109506"/>
                    <a:pt x="27101" y="108274"/>
                  </a:cubicBezTo>
                  <a:cubicBezTo>
                    <a:pt x="24638" y="108274"/>
                    <a:pt x="23406" y="107042"/>
                    <a:pt x="22174" y="107042"/>
                  </a:cubicBezTo>
                  <a:lnTo>
                    <a:pt x="16014" y="105810"/>
                  </a:lnTo>
                  <a:cubicBezTo>
                    <a:pt x="12319" y="104578"/>
                    <a:pt x="7391" y="105810"/>
                    <a:pt x="3696" y="108274"/>
                  </a:cubicBezTo>
                  <a:cubicBezTo>
                    <a:pt x="2464" y="110737"/>
                    <a:pt x="1232" y="113201"/>
                    <a:pt x="1232" y="115665"/>
                  </a:cubicBezTo>
                  <a:cubicBezTo>
                    <a:pt x="1232" y="118129"/>
                    <a:pt x="2464" y="120592"/>
                    <a:pt x="3696" y="121824"/>
                  </a:cubicBezTo>
                  <a:cubicBezTo>
                    <a:pt x="4927" y="124288"/>
                    <a:pt x="7391" y="125520"/>
                    <a:pt x="9855" y="126752"/>
                  </a:cubicBezTo>
                  <a:cubicBezTo>
                    <a:pt x="11087" y="126752"/>
                    <a:pt x="13551" y="127984"/>
                    <a:pt x="16014" y="127984"/>
                  </a:cubicBezTo>
                  <a:cubicBezTo>
                    <a:pt x="18478" y="129216"/>
                    <a:pt x="20942" y="129216"/>
                    <a:pt x="23406" y="129216"/>
                  </a:cubicBezTo>
                  <a:cubicBezTo>
                    <a:pt x="25869" y="129216"/>
                    <a:pt x="23406" y="130447"/>
                    <a:pt x="27101" y="130447"/>
                  </a:cubicBezTo>
                  <a:cubicBezTo>
                    <a:pt x="28333" y="130447"/>
                    <a:pt x="24638" y="130447"/>
                    <a:pt x="24638" y="130447"/>
                  </a:cubicBezTo>
                  <a:lnTo>
                    <a:pt x="24638" y="135375"/>
                  </a:lnTo>
                  <a:cubicBezTo>
                    <a:pt x="24638" y="139071"/>
                    <a:pt x="30797" y="141534"/>
                    <a:pt x="32029" y="142766"/>
                  </a:cubicBezTo>
                  <a:cubicBezTo>
                    <a:pt x="34492" y="143998"/>
                    <a:pt x="38188" y="145230"/>
                    <a:pt x="40652" y="145230"/>
                  </a:cubicBezTo>
                  <a:cubicBezTo>
                    <a:pt x="43116" y="145230"/>
                    <a:pt x="44348" y="143998"/>
                    <a:pt x="45579" y="142766"/>
                  </a:cubicBezTo>
                  <a:cubicBezTo>
                    <a:pt x="48043" y="140302"/>
                    <a:pt x="48043" y="137839"/>
                    <a:pt x="48043" y="135375"/>
                  </a:cubicBezTo>
                  <a:lnTo>
                    <a:pt x="48043" y="130447"/>
                  </a:lnTo>
                  <a:cubicBezTo>
                    <a:pt x="48043" y="130447"/>
                    <a:pt x="56666" y="129216"/>
                    <a:pt x="60362" y="127984"/>
                  </a:cubicBezTo>
                  <a:cubicBezTo>
                    <a:pt x="65289" y="126752"/>
                    <a:pt x="71449" y="124288"/>
                    <a:pt x="75144" y="120592"/>
                  </a:cubicBezTo>
                  <a:cubicBezTo>
                    <a:pt x="78840" y="118129"/>
                    <a:pt x="82536" y="113201"/>
                    <a:pt x="84999" y="109506"/>
                  </a:cubicBezTo>
                  <a:cubicBezTo>
                    <a:pt x="87463" y="104578"/>
                    <a:pt x="88695" y="99651"/>
                    <a:pt x="88695" y="94723"/>
                  </a:cubicBezTo>
                  <a:cubicBezTo>
                    <a:pt x="89927" y="91027"/>
                    <a:pt x="88695" y="86100"/>
                    <a:pt x="86231" y="82404"/>
                  </a:cubicBezTo>
                  <a:close/>
                </a:path>
              </a:pathLst>
            </a:custGeom>
            <a:solidFill>
              <a:schemeClr val="accent1"/>
            </a:solidFill>
            <a:ln w="12204" cap="flat">
              <a:noFill/>
              <a:prstDash val="solid"/>
              <a:miter/>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Light"/>
                <a:ea typeface="+mn-ea"/>
                <a:cs typeface="+mn-cs"/>
              </a:endParaRPr>
            </a:p>
          </p:txBody>
        </p:sp>
      </p:grpSp>
    </p:spTree>
    <p:extLst>
      <p:ext uri="{BB962C8B-B14F-4D97-AF65-F5344CB8AC3E}">
        <p14:creationId xmlns:p14="http://schemas.microsoft.com/office/powerpoint/2010/main" val="222382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P spid="15" grpId="0"/>
      <p:bldP spid="28" grpId="0"/>
      <p:bldP spid="34" grpId="0"/>
      <p:bldP spid="35" grpId="0"/>
      <p:bldP spid="36"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0B23E7C-AD3E-4259-9AFB-8F35E2E204B8}"/>
              </a:ext>
            </a:extLst>
          </p:cNvPr>
          <p:cNvSpPr>
            <a:spLocks noGrp="1"/>
          </p:cNvSpPr>
          <p:nvPr>
            <p:ph type="title"/>
          </p:nvPr>
        </p:nvSpPr>
        <p:spPr>
          <a:xfrm>
            <a:off x="504033" y="337343"/>
            <a:ext cx="11169252" cy="365125"/>
          </a:xfrm>
        </p:spPr>
        <p:txBody>
          <a:bodyPr/>
          <a:lstStyle/>
          <a:p>
            <a:r>
              <a:rPr lang="de-CH" dirty="0"/>
              <a:t>Wachstum bewältigen</a:t>
            </a:r>
            <a:br>
              <a:rPr lang="de-CH" dirty="0"/>
            </a:br>
            <a:endParaRPr lang="de-CH" dirty="0"/>
          </a:p>
        </p:txBody>
      </p:sp>
      <p:sp>
        <p:nvSpPr>
          <p:cNvPr id="4" name="Date Placeholder 3">
            <a:extLst>
              <a:ext uri="{FF2B5EF4-FFF2-40B4-BE49-F238E27FC236}">
                <a16:creationId xmlns:a16="http://schemas.microsoft.com/office/drawing/2014/main" id="{DD3C5555-C900-4056-BDCF-74DFDA525831}"/>
              </a:ext>
            </a:extLst>
          </p:cNvPr>
          <p:cNvSpPr>
            <a:spLocks noGrp="1"/>
          </p:cNvSpPr>
          <p:nvPr>
            <p:ph type="dt" sz="half" idx="10"/>
          </p:nvPr>
        </p:nvSpPr>
        <p:spPr>
          <a:xfrm>
            <a:off x="504031" y="6935577"/>
            <a:ext cx="2743200" cy="127245"/>
          </a:xfrm>
        </p:spPr>
        <p:txBody>
          <a:bodyPr/>
          <a:lstStyle/>
          <a:p>
            <a:r>
              <a:rPr lang="de-DE"/>
              <a:t>Anlass / Gremium, TT. Monat JJJJ </a:t>
            </a:r>
            <a:endParaRPr lang="de-CH" dirty="0"/>
          </a:p>
        </p:txBody>
      </p:sp>
      <p:sp>
        <p:nvSpPr>
          <p:cNvPr id="5" name="Slide Number Placeholder 4">
            <a:extLst>
              <a:ext uri="{FF2B5EF4-FFF2-40B4-BE49-F238E27FC236}">
                <a16:creationId xmlns:a16="http://schemas.microsoft.com/office/drawing/2014/main" id="{F9A2E7D8-31C3-44E5-A209-DC342E9EA90D}"/>
              </a:ext>
            </a:extLst>
          </p:cNvPr>
          <p:cNvSpPr>
            <a:spLocks noGrp="1"/>
          </p:cNvSpPr>
          <p:nvPr>
            <p:ph type="sldNum" sz="quarter" idx="12"/>
          </p:nvPr>
        </p:nvSpPr>
        <p:spPr>
          <a:xfrm>
            <a:off x="10935983" y="6520657"/>
            <a:ext cx="738492" cy="127245"/>
          </a:xfrm>
        </p:spPr>
        <p:txBody>
          <a:bodyPr/>
          <a:lstStyle/>
          <a:p>
            <a:fld id="{6DDE11E5-5A64-4544-B284-6F6ED3A6A154}" type="slidenum">
              <a:rPr lang="de-CH" smtClean="0"/>
              <a:pPr/>
              <a:t>5</a:t>
            </a:fld>
            <a:endParaRPr lang="de-CH" dirty="0"/>
          </a:p>
        </p:txBody>
      </p:sp>
      <p:sp>
        <p:nvSpPr>
          <p:cNvPr id="37" name="Footer Placeholder 6">
            <a:extLst>
              <a:ext uri="{FF2B5EF4-FFF2-40B4-BE49-F238E27FC236}">
                <a16:creationId xmlns:a16="http://schemas.microsoft.com/office/drawing/2014/main" id="{03983283-9173-4975-864E-B5A4257BCF6A}"/>
              </a:ext>
            </a:extLst>
          </p:cNvPr>
          <p:cNvSpPr>
            <a:spLocks noGrp="1"/>
          </p:cNvSpPr>
          <p:nvPr>
            <p:ph type="ftr" sz="quarter" idx="11"/>
          </p:nvPr>
        </p:nvSpPr>
        <p:spPr>
          <a:xfrm>
            <a:off x="863608" y="6520657"/>
            <a:ext cx="3820311" cy="127245"/>
          </a:xfrm>
        </p:spPr>
        <p:txBody>
          <a:bodyPr/>
          <a:lstStyle/>
          <a:p>
            <a:r>
              <a:rPr lang="de-CH"/>
              <a:t>Unternehmenspräsentation Stiftung Auffangeinrichtung BVG – 2024</a:t>
            </a:r>
            <a:endParaRPr lang="de-CH" dirty="0"/>
          </a:p>
        </p:txBody>
      </p:sp>
      <p:pic>
        <p:nvPicPr>
          <p:cNvPr id="2" name="Grafik 1"/>
          <p:cNvPicPr>
            <a:picLocks noChangeAspect="1"/>
          </p:cNvPicPr>
          <p:nvPr/>
        </p:nvPicPr>
        <p:blipFill>
          <a:blip r:embed="rId2"/>
          <a:stretch>
            <a:fillRect/>
          </a:stretch>
        </p:blipFill>
        <p:spPr>
          <a:xfrm>
            <a:off x="343687" y="2429555"/>
            <a:ext cx="5613274" cy="2607235"/>
          </a:xfrm>
          <a:prstGeom prst="rect">
            <a:avLst/>
          </a:prstGeom>
        </p:spPr>
      </p:pic>
      <p:sp>
        <p:nvSpPr>
          <p:cNvPr id="3" name="Textfeld 2"/>
          <p:cNvSpPr txBox="1"/>
          <p:nvPr/>
        </p:nvSpPr>
        <p:spPr>
          <a:xfrm>
            <a:off x="286537" y="2226548"/>
            <a:ext cx="806186" cy="230832"/>
          </a:xfrm>
          <a:prstGeom prst="rect">
            <a:avLst/>
          </a:prstGeom>
          <a:noFill/>
        </p:spPr>
        <p:txBody>
          <a:bodyPr wrap="square" rtlCol="0">
            <a:spAutoFit/>
          </a:bodyPr>
          <a:lstStyle/>
          <a:p>
            <a:r>
              <a:rPr lang="de-CH" dirty="0">
                <a:solidFill>
                  <a:schemeClr val="tx1">
                    <a:lumMod val="50000"/>
                    <a:lumOff val="50000"/>
                  </a:schemeClr>
                </a:solidFill>
              </a:rPr>
              <a:t>in CHF</a:t>
            </a:r>
          </a:p>
        </p:txBody>
      </p:sp>
      <p:sp>
        <p:nvSpPr>
          <p:cNvPr id="38" name="Textfeld 37"/>
          <p:cNvSpPr txBox="1"/>
          <p:nvPr/>
        </p:nvSpPr>
        <p:spPr>
          <a:xfrm>
            <a:off x="4452011" y="2088048"/>
            <a:ext cx="1504950" cy="369332"/>
          </a:xfrm>
          <a:prstGeom prst="rect">
            <a:avLst/>
          </a:prstGeom>
          <a:noFill/>
        </p:spPr>
        <p:txBody>
          <a:bodyPr wrap="square" rtlCol="0">
            <a:spAutoFit/>
          </a:bodyPr>
          <a:lstStyle/>
          <a:p>
            <a:pPr algn="r"/>
            <a:r>
              <a:rPr lang="de-CH" dirty="0">
                <a:solidFill>
                  <a:schemeClr val="tx1">
                    <a:lumMod val="50000"/>
                    <a:lumOff val="50000"/>
                  </a:schemeClr>
                </a:solidFill>
              </a:rPr>
              <a:t>FZK: Anzahl </a:t>
            </a:r>
            <a:br>
              <a:rPr lang="de-CH" dirty="0">
                <a:solidFill>
                  <a:schemeClr val="tx1">
                    <a:lumMod val="50000"/>
                    <a:lumOff val="50000"/>
                  </a:schemeClr>
                </a:solidFill>
              </a:rPr>
            </a:br>
            <a:r>
              <a:rPr lang="de-CH" dirty="0">
                <a:solidFill>
                  <a:schemeClr val="tx1">
                    <a:lumMod val="50000"/>
                    <a:lumOff val="50000"/>
                  </a:schemeClr>
                </a:solidFill>
              </a:rPr>
              <a:t>Ein-/Auszahlungen</a:t>
            </a:r>
          </a:p>
        </p:txBody>
      </p:sp>
      <p:pic>
        <p:nvPicPr>
          <p:cNvPr id="6" name="Grafik 5"/>
          <p:cNvPicPr>
            <a:picLocks noChangeAspect="1"/>
          </p:cNvPicPr>
          <p:nvPr/>
        </p:nvPicPr>
        <p:blipFill>
          <a:blip r:embed="rId3"/>
          <a:stretch>
            <a:fillRect/>
          </a:stretch>
        </p:blipFill>
        <p:spPr>
          <a:xfrm>
            <a:off x="6330991" y="1262424"/>
            <a:ext cx="5611283" cy="5071386"/>
          </a:xfrm>
          <a:prstGeom prst="rect">
            <a:avLst/>
          </a:prstGeom>
        </p:spPr>
      </p:pic>
      <p:sp>
        <p:nvSpPr>
          <p:cNvPr id="11" name="Title 7">
            <a:extLst>
              <a:ext uri="{FF2B5EF4-FFF2-40B4-BE49-F238E27FC236}">
                <a16:creationId xmlns:a16="http://schemas.microsoft.com/office/drawing/2014/main" id="{C0B23E7C-AD3E-4259-9AFB-8F35E2E204B8}"/>
              </a:ext>
            </a:extLst>
          </p:cNvPr>
          <p:cNvSpPr txBox="1">
            <a:spLocks/>
          </p:cNvSpPr>
          <p:nvPr/>
        </p:nvSpPr>
        <p:spPr>
          <a:xfrm>
            <a:off x="504031" y="337343"/>
            <a:ext cx="11169252" cy="365125"/>
          </a:xfrm>
          <a:prstGeom prst="rect">
            <a:avLst/>
          </a:prstGeom>
        </p:spPr>
        <p:txBody>
          <a:bodyPr vert="horz" lIns="0" tIns="0" rIns="0" bIns="0" rtlCol="0" anchor="t">
            <a:noAutofit/>
          </a:bodyPr>
          <a:lstStyle>
            <a:lvl1pPr algn="l" defTabSz="914400" rtl="0" eaLnBrk="1" latinLnBrk="0" hangingPunct="1">
              <a:lnSpc>
                <a:spcPts val="3350"/>
              </a:lnSpc>
              <a:spcBef>
                <a:spcPct val="0"/>
              </a:spcBef>
              <a:buNone/>
              <a:defRPr sz="3000" kern="1200" cap="none" baseline="0">
                <a:solidFill>
                  <a:schemeClr val="accent1"/>
                </a:solidFill>
                <a:latin typeface="+mn-lt"/>
                <a:ea typeface="+mj-ea"/>
                <a:cs typeface="+mj-cs"/>
              </a:defRPr>
            </a:lvl1pPr>
          </a:lstStyle>
          <a:p>
            <a:r>
              <a:rPr lang="de-CH" dirty="0"/>
              <a:t>Wachstum bewältigen heisst Mitarbeitende gewinnen und halten</a:t>
            </a:r>
            <a:br>
              <a:rPr lang="de-CH" dirty="0"/>
            </a:br>
            <a:endParaRPr lang="de-CH" dirty="0"/>
          </a:p>
        </p:txBody>
      </p:sp>
    </p:spTree>
    <p:extLst>
      <p:ext uri="{BB962C8B-B14F-4D97-AF65-F5344CB8AC3E}">
        <p14:creationId xmlns:p14="http://schemas.microsoft.com/office/powerpoint/2010/main" val="224643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platzhalter 51">
            <a:extLst>
              <a:ext uri="{FF2B5EF4-FFF2-40B4-BE49-F238E27FC236}">
                <a16:creationId xmlns:a16="http://schemas.microsoft.com/office/drawing/2014/main" id="{CCF6AA58-F261-41E4-B4B0-2065EB214B6D}"/>
              </a:ext>
            </a:extLst>
          </p:cNvPr>
          <p:cNvSpPr>
            <a:spLocks noGrp="1"/>
          </p:cNvSpPr>
          <p:nvPr>
            <p:ph type="body" sz="quarter" idx="13"/>
          </p:nvPr>
        </p:nvSpPr>
        <p:spPr/>
        <p:txBody>
          <a:bodyPr/>
          <a:lstStyle/>
          <a:p>
            <a:endParaRPr lang="de-CH" dirty="0"/>
          </a:p>
        </p:txBody>
      </p:sp>
      <p:sp>
        <p:nvSpPr>
          <p:cNvPr id="3" name="Title 2">
            <a:extLst>
              <a:ext uri="{FF2B5EF4-FFF2-40B4-BE49-F238E27FC236}">
                <a16:creationId xmlns:a16="http://schemas.microsoft.com/office/drawing/2014/main" id="{943DCCD7-9789-4C0F-8F8B-2244107F8BC8}"/>
              </a:ext>
            </a:extLst>
          </p:cNvPr>
          <p:cNvSpPr>
            <a:spLocks noGrp="1"/>
          </p:cNvSpPr>
          <p:nvPr>
            <p:ph type="title"/>
          </p:nvPr>
        </p:nvSpPr>
        <p:spPr>
          <a:xfrm>
            <a:off x="504032" y="922970"/>
            <a:ext cx="5454979" cy="365125"/>
          </a:xfrm>
        </p:spPr>
        <p:txBody>
          <a:bodyPr/>
          <a:lstStyle/>
          <a:p>
            <a:r>
              <a:rPr lang="de-CH" dirty="0"/>
              <a:t>Unsere strategische Antwort auf diese Herausforderungen</a:t>
            </a:r>
          </a:p>
        </p:txBody>
      </p:sp>
      <p:sp>
        <p:nvSpPr>
          <p:cNvPr id="53" name="Textplatzhalter 52">
            <a:extLst>
              <a:ext uri="{FF2B5EF4-FFF2-40B4-BE49-F238E27FC236}">
                <a16:creationId xmlns:a16="http://schemas.microsoft.com/office/drawing/2014/main" id="{7D9AFD14-FD97-47CA-8BF7-AF914AC291C4}"/>
              </a:ext>
            </a:extLst>
          </p:cNvPr>
          <p:cNvSpPr>
            <a:spLocks noGrp="1"/>
          </p:cNvSpPr>
          <p:nvPr>
            <p:ph type="body" sz="quarter" idx="14"/>
          </p:nvPr>
        </p:nvSpPr>
        <p:spPr/>
        <p:txBody>
          <a:bodyPr/>
          <a:lstStyle/>
          <a:p>
            <a:endParaRPr lang="de-CH" dirty="0"/>
          </a:p>
        </p:txBody>
      </p:sp>
      <p:sp>
        <p:nvSpPr>
          <p:cNvPr id="5" name="Date Placeholder 4">
            <a:extLst>
              <a:ext uri="{FF2B5EF4-FFF2-40B4-BE49-F238E27FC236}">
                <a16:creationId xmlns:a16="http://schemas.microsoft.com/office/drawing/2014/main" id="{4B6B44FF-5035-4464-9956-AA2EF7F84B4D}"/>
              </a:ext>
            </a:extLst>
          </p:cNvPr>
          <p:cNvSpPr>
            <a:spLocks noGrp="1"/>
          </p:cNvSpPr>
          <p:nvPr>
            <p:ph type="dt" sz="half" idx="10"/>
          </p:nvPr>
        </p:nvSpPr>
        <p:spPr>
          <a:xfrm>
            <a:off x="504031" y="6935577"/>
            <a:ext cx="2743200" cy="127245"/>
          </a:xfrm>
        </p:spPr>
        <p:txBody>
          <a:bodyPr/>
          <a:lstStyle/>
          <a:p>
            <a:r>
              <a:rPr lang="de-CH" dirty="0"/>
              <a:t>Anlass / Gremium, TT. Monat JJJJ </a:t>
            </a:r>
          </a:p>
        </p:txBody>
      </p:sp>
      <p:sp>
        <p:nvSpPr>
          <p:cNvPr id="12" name="Slide Number Placeholder 11">
            <a:extLst>
              <a:ext uri="{FF2B5EF4-FFF2-40B4-BE49-F238E27FC236}">
                <a16:creationId xmlns:a16="http://schemas.microsoft.com/office/drawing/2014/main" id="{7E3F2AC4-304C-4147-8B8F-B1E92A999871}"/>
              </a:ext>
            </a:extLst>
          </p:cNvPr>
          <p:cNvSpPr>
            <a:spLocks noGrp="1"/>
          </p:cNvSpPr>
          <p:nvPr>
            <p:ph type="sldNum" sz="quarter" idx="12"/>
          </p:nvPr>
        </p:nvSpPr>
        <p:spPr>
          <a:xfrm>
            <a:off x="11511481" y="6520657"/>
            <a:ext cx="162994" cy="127245"/>
          </a:xfrm>
        </p:spPr>
        <p:txBody>
          <a:bodyPr/>
          <a:lstStyle/>
          <a:p>
            <a:fld id="{6DDE11E5-5A64-4544-B284-6F6ED3A6A154}" type="slidenum">
              <a:rPr lang="de-CH" smtClean="0"/>
              <a:pPr/>
              <a:t>6</a:t>
            </a:fld>
            <a:endParaRPr lang="de-CH" dirty="0"/>
          </a:p>
        </p:txBody>
      </p:sp>
      <p:sp>
        <p:nvSpPr>
          <p:cNvPr id="11" name="Text Placeholder 10">
            <a:extLst>
              <a:ext uri="{FF2B5EF4-FFF2-40B4-BE49-F238E27FC236}">
                <a16:creationId xmlns:a16="http://schemas.microsoft.com/office/drawing/2014/main" id="{1A073F4A-1788-442B-B8C0-3802022D2704}"/>
              </a:ext>
            </a:extLst>
          </p:cNvPr>
          <p:cNvSpPr>
            <a:spLocks noGrp="1"/>
          </p:cNvSpPr>
          <p:nvPr>
            <p:ph type="body" sz="quarter" idx="18"/>
          </p:nvPr>
        </p:nvSpPr>
        <p:spPr bwMode="ltGray">
          <a:xfrm>
            <a:off x="6219284" y="3817620"/>
            <a:ext cx="5454000" cy="2920064"/>
          </a:xfrm>
        </p:spPr>
        <p:txBody>
          <a:bodyPr/>
          <a:lstStyle/>
          <a:p>
            <a:pPr lvl="1"/>
            <a:r>
              <a:rPr lang="de-CH" dirty="0"/>
              <a:t>Kultur- und Wertearbeit als zentraler Pfeiler</a:t>
            </a:r>
          </a:p>
          <a:p>
            <a:pPr lvl="1"/>
            <a:r>
              <a:rPr lang="de-CH" dirty="0"/>
              <a:t>Konzept integrierte Kommunikation auf Stakeholder bezogen</a:t>
            </a:r>
          </a:p>
          <a:p>
            <a:pPr lvl="1"/>
            <a:r>
              <a:rPr lang="de-CH" dirty="0"/>
              <a:t>Investment in interne Kommunikation und Austausch </a:t>
            </a:r>
          </a:p>
          <a:p>
            <a:pPr lvl="1"/>
            <a:r>
              <a:rPr lang="de-CH" dirty="0"/>
              <a:t>Weiterentwicklung Webseite, insb. neue </a:t>
            </a:r>
            <a:r>
              <a:rPr lang="de-CH" dirty="0" err="1"/>
              <a:t>Jobseite</a:t>
            </a:r>
            <a:r>
              <a:rPr lang="de-CH" dirty="0"/>
              <a:t> mit moderner Bilderwelt</a:t>
            </a:r>
          </a:p>
          <a:p>
            <a:pPr lvl="1"/>
            <a:r>
              <a:rPr lang="de-CH" dirty="0"/>
              <a:t>Internes Ausbildungskonzept/ </a:t>
            </a:r>
            <a:r>
              <a:rPr lang="de-CH" dirty="0" err="1"/>
              <a:t>Lernendenausbildung</a:t>
            </a:r>
            <a:r>
              <a:rPr lang="de-CH" dirty="0"/>
              <a:t> zur Integration auch branchenfremder Personen</a:t>
            </a:r>
          </a:p>
        </p:txBody>
      </p:sp>
      <p:sp>
        <p:nvSpPr>
          <p:cNvPr id="23" name="Footer Placeholder 5">
            <a:extLst>
              <a:ext uri="{FF2B5EF4-FFF2-40B4-BE49-F238E27FC236}">
                <a16:creationId xmlns:a16="http://schemas.microsoft.com/office/drawing/2014/main" id="{AC50213D-4258-4F4C-A0E0-A160D7750C33}"/>
              </a:ext>
            </a:extLst>
          </p:cNvPr>
          <p:cNvSpPr>
            <a:spLocks noGrp="1"/>
          </p:cNvSpPr>
          <p:nvPr>
            <p:ph type="ftr" sz="quarter" idx="11"/>
          </p:nvPr>
        </p:nvSpPr>
        <p:spPr>
          <a:xfrm>
            <a:off x="863608" y="6520657"/>
            <a:ext cx="3820311" cy="127245"/>
          </a:xfrm>
        </p:spPr>
        <p:txBody>
          <a:bodyPr/>
          <a:lstStyle/>
          <a:p>
            <a:r>
              <a:rPr lang="de-CH" dirty="0"/>
              <a:t>Traktandum X.X: Thema – TT.MM.JJJJ</a:t>
            </a:r>
          </a:p>
        </p:txBody>
      </p:sp>
      <p:pic>
        <p:nvPicPr>
          <p:cNvPr id="4" name="Inhaltsplatzhalter 3"/>
          <p:cNvPicPr>
            <a:picLocks noGrp="1" noChangeAspect="1"/>
          </p:cNvPicPr>
          <p:nvPr>
            <p:ph sz="quarter" idx="16"/>
          </p:nvPr>
        </p:nvPicPr>
        <p:blipFill>
          <a:blip r:embed="rId3"/>
          <a:stretch>
            <a:fillRect/>
          </a:stretch>
        </p:blipFill>
        <p:spPr>
          <a:xfrm>
            <a:off x="6380090" y="97656"/>
            <a:ext cx="5415481" cy="3255858"/>
          </a:xfrm>
          <a:prstGeom prst="rect">
            <a:avLst/>
          </a:prstGeom>
        </p:spPr>
      </p:pic>
      <p:pic>
        <p:nvPicPr>
          <p:cNvPr id="7" name="Inhaltsplatzhalter 6"/>
          <p:cNvPicPr>
            <a:picLocks noGrp="1" noChangeAspect="1"/>
          </p:cNvPicPr>
          <p:nvPr>
            <p:ph sz="quarter" idx="17"/>
          </p:nvPr>
        </p:nvPicPr>
        <p:blipFill rotWithShape="1">
          <a:blip r:embed="rId4"/>
          <a:srcRect t="8198"/>
          <a:stretch/>
        </p:blipFill>
        <p:spPr>
          <a:xfrm>
            <a:off x="245918" y="3917795"/>
            <a:ext cx="5804046" cy="2252186"/>
          </a:xfrm>
          <a:prstGeom prst="rect">
            <a:avLst/>
          </a:prstGeom>
        </p:spPr>
      </p:pic>
      <p:sp>
        <p:nvSpPr>
          <p:cNvPr id="2" name="Textfeld 1"/>
          <p:cNvSpPr txBox="1"/>
          <p:nvPr/>
        </p:nvSpPr>
        <p:spPr>
          <a:xfrm>
            <a:off x="241741" y="3686963"/>
            <a:ext cx="1211621" cy="230832"/>
          </a:xfrm>
          <a:prstGeom prst="rect">
            <a:avLst/>
          </a:prstGeom>
          <a:noFill/>
        </p:spPr>
        <p:txBody>
          <a:bodyPr wrap="square" rtlCol="0">
            <a:spAutoFit/>
          </a:bodyPr>
          <a:lstStyle/>
          <a:p>
            <a:r>
              <a:rPr lang="de-CH" b="1" dirty="0"/>
              <a:t>Handlungsfelder</a:t>
            </a:r>
          </a:p>
        </p:txBody>
      </p:sp>
      <p:sp>
        <p:nvSpPr>
          <p:cNvPr id="10" name="Rechteck 9"/>
          <p:cNvSpPr/>
          <p:nvPr/>
        </p:nvSpPr>
        <p:spPr>
          <a:xfrm>
            <a:off x="6486525" y="450056"/>
            <a:ext cx="4350544" cy="178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err="1"/>
          </a:p>
        </p:txBody>
      </p:sp>
    </p:spTree>
    <p:extLst>
      <p:ext uri="{BB962C8B-B14F-4D97-AF65-F5344CB8AC3E}">
        <p14:creationId xmlns:p14="http://schemas.microsoft.com/office/powerpoint/2010/main" val="182643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 calcmode="lin" valueType="num">
                                      <p:cBhvr additive="base">
                                        <p:cTn id="2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additive="base">
                                        <p:cTn id="3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 calcmode="lin" valueType="num">
                                      <p:cBhvr additive="base">
                                        <p:cTn id="4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5222" y="292907"/>
            <a:ext cx="11169253" cy="365125"/>
          </a:xfrm>
        </p:spPr>
        <p:txBody>
          <a:bodyPr/>
          <a:lstStyle/>
          <a:p>
            <a:r>
              <a:rPr lang="de-CH" dirty="0"/>
              <a:t>Konklusion</a:t>
            </a:r>
          </a:p>
        </p:txBody>
      </p:sp>
      <p:sp>
        <p:nvSpPr>
          <p:cNvPr id="3" name="Datumsplatzhalter 2"/>
          <p:cNvSpPr>
            <a:spLocks noGrp="1"/>
          </p:cNvSpPr>
          <p:nvPr>
            <p:ph type="dt" sz="half" idx="10"/>
          </p:nvPr>
        </p:nvSpPr>
        <p:spPr>
          <a:xfrm>
            <a:off x="505222" y="6953506"/>
            <a:ext cx="2743200" cy="127245"/>
          </a:xfrm>
        </p:spPr>
        <p:txBody>
          <a:bodyPr/>
          <a:lstStyle/>
          <a:p>
            <a:r>
              <a:rPr lang="de-DE"/>
              <a:t>Anlass / Gremium, TT. Monat JJJJ </a:t>
            </a:r>
            <a:endParaRPr lang="en-US"/>
          </a:p>
        </p:txBody>
      </p:sp>
      <p:sp>
        <p:nvSpPr>
          <p:cNvPr id="4" name="Foliennummernplatzhalter 3"/>
          <p:cNvSpPr>
            <a:spLocks noGrp="1"/>
          </p:cNvSpPr>
          <p:nvPr>
            <p:ph type="sldNum" sz="quarter" idx="12"/>
          </p:nvPr>
        </p:nvSpPr>
        <p:spPr/>
        <p:txBody>
          <a:bodyPr/>
          <a:lstStyle/>
          <a:p>
            <a:fld id="{6DDE11E5-5A64-4544-B284-6F6ED3A6A154}" type="slidenum">
              <a:rPr lang="en-US" smtClean="0"/>
              <a:t>7</a:t>
            </a:fld>
            <a:endParaRPr lang="en-US"/>
          </a:p>
        </p:txBody>
      </p:sp>
      <p:sp>
        <p:nvSpPr>
          <p:cNvPr id="5" name="Fußzeilenplatzhalter 4"/>
          <p:cNvSpPr>
            <a:spLocks noGrp="1"/>
          </p:cNvSpPr>
          <p:nvPr>
            <p:ph type="ftr" sz="quarter" idx="11"/>
          </p:nvPr>
        </p:nvSpPr>
        <p:spPr/>
        <p:txBody>
          <a:bodyPr/>
          <a:lstStyle/>
          <a:p>
            <a:r>
              <a:rPr lang="de-CH"/>
              <a:t>Unternehmenspräsentation Stiftung Auffangeinrichtung BVG – 2024</a:t>
            </a:r>
            <a:endParaRPr lang="en-US" dirty="0"/>
          </a:p>
        </p:txBody>
      </p:sp>
      <p:graphicFrame>
        <p:nvGraphicFramePr>
          <p:cNvPr id="7" name="Diagramm 6"/>
          <p:cNvGraphicFramePr/>
          <p:nvPr/>
        </p:nvGraphicFramePr>
        <p:xfrm>
          <a:off x="2037439" y="776895"/>
          <a:ext cx="8701605" cy="5376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el 1"/>
          <p:cNvSpPr txBox="1">
            <a:spLocks/>
          </p:cNvSpPr>
          <p:nvPr/>
        </p:nvSpPr>
        <p:spPr>
          <a:xfrm>
            <a:off x="505222" y="283989"/>
            <a:ext cx="11169253" cy="365125"/>
          </a:xfrm>
          <a:prstGeom prst="rect">
            <a:avLst/>
          </a:prstGeom>
        </p:spPr>
        <p:txBody>
          <a:bodyPr vert="horz" lIns="0" tIns="0" rIns="0" bIns="0" rtlCol="0" anchor="t">
            <a:noAutofit/>
          </a:bodyPr>
          <a:lstStyle>
            <a:lvl1pPr algn="l" defTabSz="914400" rtl="0" eaLnBrk="1" latinLnBrk="0" hangingPunct="1">
              <a:lnSpc>
                <a:spcPts val="3350"/>
              </a:lnSpc>
              <a:spcBef>
                <a:spcPct val="0"/>
              </a:spcBef>
              <a:buNone/>
              <a:defRPr sz="3000" kern="1200" cap="none" baseline="0">
                <a:solidFill>
                  <a:schemeClr val="accent1"/>
                </a:solidFill>
                <a:latin typeface="+mn-lt"/>
                <a:ea typeface="+mj-ea"/>
                <a:cs typeface="+mj-cs"/>
              </a:defRPr>
            </a:lvl1pPr>
          </a:lstStyle>
          <a:p>
            <a:r>
              <a:rPr lang="de-CH" dirty="0"/>
              <a:t>Konklusion</a:t>
            </a:r>
          </a:p>
        </p:txBody>
      </p:sp>
    </p:spTree>
    <p:extLst>
      <p:ext uri="{BB962C8B-B14F-4D97-AF65-F5344CB8AC3E}">
        <p14:creationId xmlns:p14="http://schemas.microsoft.com/office/powerpoint/2010/main" val="61551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5222" y="292907"/>
            <a:ext cx="11169253" cy="365125"/>
          </a:xfrm>
        </p:spPr>
        <p:txBody>
          <a:bodyPr/>
          <a:lstStyle/>
          <a:p>
            <a:r>
              <a:rPr lang="de-CH" dirty="0"/>
              <a:t>Konklusion</a:t>
            </a:r>
          </a:p>
        </p:txBody>
      </p:sp>
      <p:sp>
        <p:nvSpPr>
          <p:cNvPr id="3" name="Datumsplatzhalter 2"/>
          <p:cNvSpPr>
            <a:spLocks noGrp="1"/>
          </p:cNvSpPr>
          <p:nvPr>
            <p:ph type="dt" sz="half" idx="10"/>
          </p:nvPr>
        </p:nvSpPr>
        <p:spPr/>
        <p:txBody>
          <a:bodyPr/>
          <a:lstStyle/>
          <a:p>
            <a:r>
              <a:rPr lang="de-DE"/>
              <a:t>Anlass / Gremium, TT. Monat JJJJ </a:t>
            </a:r>
            <a:endParaRPr lang="en-US"/>
          </a:p>
        </p:txBody>
      </p:sp>
      <p:sp>
        <p:nvSpPr>
          <p:cNvPr id="4" name="Foliennummernplatzhalter 3"/>
          <p:cNvSpPr>
            <a:spLocks noGrp="1"/>
          </p:cNvSpPr>
          <p:nvPr>
            <p:ph type="sldNum" sz="quarter" idx="12"/>
          </p:nvPr>
        </p:nvSpPr>
        <p:spPr/>
        <p:txBody>
          <a:bodyPr/>
          <a:lstStyle/>
          <a:p>
            <a:fld id="{6DDE11E5-5A64-4544-B284-6F6ED3A6A154}" type="slidenum">
              <a:rPr lang="en-US" smtClean="0"/>
              <a:t>8</a:t>
            </a:fld>
            <a:endParaRPr lang="en-US"/>
          </a:p>
        </p:txBody>
      </p:sp>
      <p:sp>
        <p:nvSpPr>
          <p:cNvPr id="5" name="Fußzeilenplatzhalter 4"/>
          <p:cNvSpPr>
            <a:spLocks noGrp="1"/>
          </p:cNvSpPr>
          <p:nvPr>
            <p:ph type="ftr" sz="quarter" idx="11"/>
          </p:nvPr>
        </p:nvSpPr>
        <p:spPr/>
        <p:txBody>
          <a:bodyPr/>
          <a:lstStyle/>
          <a:p>
            <a:r>
              <a:rPr lang="de-CH"/>
              <a:t>Unternehmenspräsentation Stiftung Auffangeinrichtung BVG – 2024</a:t>
            </a:r>
            <a:endParaRPr lang="en-US" dirty="0"/>
          </a:p>
        </p:txBody>
      </p:sp>
      <p:graphicFrame>
        <p:nvGraphicFramePr>
          <p:cNvPr id="7" name="Diagramm 6"/>
          <p:cNvGraphicFramePr/>
          <p:nvPr>
            <p:extLst>
              <p:ext uri="{D42A27DB-BD31-4B8C-83A1-F6EECF244321}">
                <p14:modId xmlns:p14="http://schemas.microsoft.com/office/powerpoint/2010/main" val="3220789146"/>
              </p:ext>
            </p:extLst>
          </p:nvPr>
        </p:nvGraphicFramePr>
        <p:xfrm>
          <a:off x="2037439" y="776895"/>
          <a:ext cx="8701605" cy="5376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7"/>
          <p:cNvSpPr txBox="1"/>
          <p:nvPr/>
        </p:nvSpPr>
        <p:spPr>
          <a:xfrm>
            <a:off x="6802245" y="1308410"/>
            <a:ext cx="4657198" cy="4893647"/>
          </a:xfrm>
          <a:prstGeom prst="rect">
            <a:avLst/>
          </a:prstGeom>
          <a:noFill/>
        </p:spPr>
        <p:txBody>
          <a:bodyPr wrap="square" rtlCol="0">
            <a:spAutoFit/>
          </a:bodyPr>
          <a:lstStyle/>
          <a:p>
            <a:pPr marL="171450" indent="-171450">
              <a:buFont typeface="Arial" panose="020B0604020202020204" pitchFamily="34" charset="0"/>
              <a:buChar char="•"/>
            </a:pPr>
            <a:r>
              <a:rPr lang="de-CH" sz="1800" b="1" dirty="0">
                <a:solidFill>
                  <a:schemeClr val="accent1"/>
                </a:solidFill>
              </a:rPr>
              <a:t>Chancen und Risiken im Umgang mit </a:t>
            </a:r>
            <a:r>
              <a:rPr lang="de-CH" sz="1800" b="1" dirty="0" err="1">
                <a:solidFill>
                  <a:schemeClr val="accent1"/>
                </a:solidFill>
              </a:rPr>
              <a:t>Social</a:t>
            </a:r>
            <a:r>
              <a:rPr lang="de-CH" sz="1800" b="1" dirty="0">
                <a:solidFill>
                  <a:schemeClr val="accent1"/>
                </a:solidFill>
              </a:rPr>
              <a:t> Media prüfen</a:t>
            </a:r>
          </a:p>
          <a:p>
            <a:pPr marL="171450" indent="-171450">
              <a:buFont typeface="Arial" panose="020B0604020202020204" pitchFamily="34" charset="0"/>
              <a:buChar char="•"/>
            </a:pPr>
            <a:endParaRPr lang="de-CH" sz="1800" b="1" dirty="0">
              <a:solidFill>
                <a:schemeClr val="accent1"/>
              </a:solidFill>
            </a:endParaRPr>
          </a:p>
          <a:p>
            <a:pPr marL="171450" indent="-171450">
              <a:buFont typeface="Arial" panose="020B0604020202020204" pitchFamily="34" charset="0"/>
              <a:buChar char="•"/>
            </a:pPr>
            <a:r>
              <a:rPr lang="de-CH" sz="1800" b="1" dirty="0">
                <a:solidFill>
                  <a:schemeClr val="accent1"/>
                </a:solidFill>
              </a:rPr>
              <a:t>Veränderungen der Arbeitswelt (hybrides Arbeiten, Digitale Kommunikation, Generationenmanagement) antizipieren und aktiv angehen</a:t>
            </a:r>
          </a:p>
          <a:p>
            <a:pPr marL="171450" indent="-171450">
              <a:buFont typeface="Arial" panose="020B0604020202020204" pitchFamily="34" charset="0"/>
              <a:buChar char="•"/>
            </a:pPr>
            <a:endParaRPr lang="de-CH" sz="1800" b="1" dirty="0">
              <a:solidFill>
                <a:schemeClr val="accent1"/>
              </a:solidFill>
            </a:endParaRPr>
          </a:p>
          <a:p>
            <a:pPr marL="171450" indent="-171450">
              <a:buFont typeface="Arial" panose="020B0604020202020204" pitchFamily="34" charset="0"/>
              <a:buChar char="•"/>
            </a:pPr>
            <a:r>
              <a:rPr lang="de-CH" sz="1800" b="1" dirty="0">
                <a:solidFill>
                  <a:schemeClr val="accent1"/>
                </a:solidFill>
              </a:rPr>
              <a:t>Ausbau von Ausbildungsformaten prüfen</a:t>
            </a:r>
          </a:p>
          <a:p>
            <a:pPr marL="171450" indent="-171450">
              <a:buFont typeface="Arial" panose="020B0604020202020204" pitchFamily="34" charset="0"/>
              <a:buChar char="•"/>
            </a:pPr>
            <a:endParaRPr lang="de-CH" sz="1800" b="1" dirty="0">
              <a:solidFill>
                <a:schemeClr val="accent1"/>
              </a:solidFill>
            </a:endParaRPr>
          </a:p>
          <a:p>
            <a:pPr marL="171450" indent="-171450">
              <a:buFont typeface="Arial" panose="020B0604020202020204" pitchFamily="34" charset="0"/>
              <a:buChar char="•"/>
            </a:pPr>
            <a:r>
              <a:rPr lang="de-CH" sz="1800" b="1" dirty="0">
                <a:solidFill>
                  <a:schemeClr val="accent1"/>
                </a:solidFill>
              </a:rPr>
              <a:t>Bedürfnisse unserer Kunden noch besser verstehen </a:t>
            </a:r>
          </a:p>
          <a:p>
            <a:pPr marL="171450" indent="-171450">
              <a:buFont typeface="Arial" panose="020B0604020202020204" pitchFamily="34" charset="0"/>
              <a:buChar char="•"/>
            </a:pPr>
            <a:endParaRPr lang="de-CH" sz="1800" b="1" dirty="0">
              <a:solidFill>
                <a:schemeClr val="accent1"/>
              </a:solidFill>
            </a:endParaRPr>
          </a:p>
          <a:p>
            <a:pPr marL="171450" indent="-171450">
              <a:buFont typeface="Arial" panose="020B0604020202020204" pitchFamily="34" charset="0"/>
              <a:buChar char="•"/>
            </a:pPr>
            <a:r>
              <a:rPr lang="de-CH" sz="1800" b="1" dirty="0">
                <a:solidFill>
                  <a:schemeClr val="accent1"/>
                </a:solidFill>
              </a:rPr>
              <a:t>Mit den Mitarbeitenden im ständigen Dialog bleiben; Sinn der Arbeit und Perspektiven aufzeigen </a:t>
            </a:r>
          </a:p>
          <a:p>
            <a:pPr marL="171450" indent="-171450">
              <a:buFontTx/>
              <a:buChar char="-"/>
            </a:pPr>
            <a:endParaRPr lang="de-CH" sz="1200" b="1" dirty="0"/>
          </a:p>
          <a:p>
            <a:endParaRPr lang="de-CH" sz="1200" b="1" dirty="0"/>
          </a:p>
        </p:txBody>
      </p:sp>
      <p:sp>
        <p:nvSpPr>
          <p:cNvPr id="9" name="Titel 1"/>
          <p:cNvSpPr txBox="1">
            <a:spLocks/>
          </p:cNvSpPr>
          <p:nvPr/>
        </p:nvSpPr>
        <p:spPr>
          <a:xfrm>
            <a:off x="505222" y="292906"/>
            <a:ext cx="11169253" cy="365125"/>
          </a:xfrm>
          <a:prstGeom prst="rect">
            <a:avLst/>
          </a:prstGeom>
        </p:spPr>
        <p:txBody>
          <a:bodyPr vert="horz" lIns="0" tIns="0" rIns="0" bIns="0" rtlCol="0" anchor="t">
            <a:noAutofit/>
          </a:bodyPr>
          <a:lstStyle>
            <a:lvl1pPr algn="l" defTabSz="914400" rtl="0" eaLnBrk="1" latinLnBrk="0" hangingPunct="1">
              <a:lnSpc>
                <a:spcPts val="3350"/>
              </a:lnSpc>
              <a:spcBef>
                <a:spcPct val="0"/>
              </a:spcBef>
              <a:buNone/>
              <a:defRPr sz="3000" kern="1200" cap="none" baseline="0">
                <a:solidFill>
                  <a:schemeClr val="accent1"/>
                </a:solidFill>
                <a:latin typeface="+mn-lt"/>
                <a:ea typeface="+mj-ea"/>
                <a:cs typeface="+mj-cs"/>
              </a:defRPr>
            </a:lvl1pPr>
          </a:lstStyle>
          <a:p>
            <a:r>
              <a:rPr lang="de-CH" dirty="0"/>
              <a:t>Konklusion und wir müssen am Thema dranbleiben</a:t>
            </a:r>
          </a:p>
        </p:txBody>
      </p:sp>
    </p:spTree>
    <p:extLst>
      <p:ext uri="{BB962C8B-B14F-4D97-AF65-F5344CB8AC3E}">
        <p14:creationId xmlns:p14="http://schemas.microsoft.com/office/powerpoint/2010/main" val="266660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01706 0.00116 L -0.28242 0.00139 " pathEditMode="relative" rAng="0" ptsTypes="AA">
                                      <p:cBhvr>
                                        <p:cTn id="6" dur="2000" fill="hold"/>
                                        <p:tgtEl>
                                          <p:spTgt spid="7"/>
                                        </p:tgtEl>
                                        <p:attrNameLst>
                                          <p:attrName>ppt_x</p:attrName>
                                          <p:attrName>ppt_y</p:attrName>
                                        </p:attrNameLst>
                                      </p:cBhvr>
                                      <p:rCtr x="-14974"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ppt_x"/>
                                          </p:val>
                                        </p:tav>
                                        <p:tav tm="100000">
                                          <p:val>
                                            <p:strVal val="#ppt_x"/>
                                          </p:val>
                                        </p:tav>
                                      </p:tavLst>
                                    </p:anim>
                                    <p:anim calcmode="lin" valueType="num">
                                      <p:cBhvr additive="base">
                                        <p:cTn id="16"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0D6BC27-0000-45C6-A4BE-7BE15118D1B8}"/>
              </a:ext>
            </a:extLst>
          </p:cNvPr>
          <p:cNvSpPr>
            <a:spLocks noGrp="1"/>
          </p:cNvSpPr>
          <p:nvPr>
            <p:ph type="pic" sz="quarter" idx="14"/>
          </p:nvPr>
        </p:nvSpPr>
        <p:spPr/>
      </p:sp>
      <p:sp>
        <p:nvSpPr>
          <p:cNvPr id="5" name="Slide Number Placeholder 4">
            <a:extLst>
              <a:ext uri="{FF2B5EF4-FFF2-40B4-BE49-F238E27FC236}">
                <a16:creationId xmlns:a16="http://schemas.microsoft.com/office/drawing/2014/main" id="{7CB2811F-DFB1-476C-9C24-47AC307711ED}"/>
              </a:ext>
            </a:extLst>
          </p:cNvPr>
          <p:cNvSpPr>
            <a:spLocks noGrp="1"/>
          </p:cNvSpPr>
          <p:nvPr>
            <p:ph type="sldNum" sz="quarter" idx="12"/>
          </p:nvPr>
        </p:nvSpPr>
        <p:spPr/>
        <p:txBody>
          <a:bodyPr/>
          <a:lstStyle/>
          <a:p>
            <a:fld id="{6DDE11E5-5A64-4544-B284-6F6ED3A6A154}" type="slidenum">
              <a:rPr lang="en-US" smtClean="0"/>
              <a:t>9</a:t>
            </a:fld>
            <a:endParaRPr lang="en-US"/>
          </a:p>
        </p:txBody>
      </p:sp>
      <p:sp>
        <p:nvSpPr>
          <p:cNvPr id="4" name="Date Placeholder 3">
            <a:extLst>
              <a:ext uri="{FF2B5EF4-FFF2-40B4-BE49-F238E27FC236}">
                <a16:creationId xmlns:a16="http://schemas.microsoft.com/office/drawing/2014/main" id="{2C8B5CB4-B12F-4A40-A38B-12013C1D1EE1}"/>
              </a:ext>
            </a:extLst>
          </p:cNvPr>
          <p:cNvSpPr>
            <a:spLocks noGrp="1"/>
          </p:cNvSpPr>
          <p:nvPr>
            <p:ph type="dt" sz="half" idx="10"/>
          </p:nvPr>
        </p:nvSpPr>
        <p:spPr/>
        <p:txBody>
          <a:bodyPr/>
          <a:lstStyle/>
          <a:p>
            <a:r>
              <a:rPr lang="de-DE"/>
              <a:t>Anlass / Gremium, TT. Monat JJJJ </a:t>
            </a:r>
            <a:endParaRPr lang="en-US"/>
          </a:p>
        </p:txBody>
      </p:sp>
      <p:sp>
        <p:nvSpPr>
          <p:cNvPr id="7" name="Footer Placeholder 5">
            <a:extLst>
              <a:ext uri="{FF2B5EF4-FFF2-40B4-BE49-F238E27FC236}">
                <a16:creationId xmlns:a16="http://schemas.microsoft.com/office/drawing/2014/main" id="{B6D764C3-F19B-42CA-B39E-A0D47AD0D8E8}"/>
              </a:ext>
            </a:extLst>
          </p:cNvPr>
          <p:cNvSpPr>
            <a:spLocks noGrp="1"/>
          </p:cNvSpPr>
          <p:nvPr>
            <p:ph type="ftr" sz="quarter" idx="11"/>
          </p:nvPr>
        </p:nvSpPr>
        <p:spPr/>
        <p:txBody>
          <a:bodyPr/>
          <a:lstStyle/>
          <a:p>
            <a:r>
              <a:rPr lang="de-CH"/>
              <a:t>Unternehmenspräsentation Stiftung Auffangeinrichtung BVG – 2024</a:t>
            </a:r>
            <a:endParaRPr lang="en-US" dirty="0"/>
          </a:p>
        </p:txBody>
      </p:sp>
    </p:spTree>
    <p:extLst>
      <p:ext uri="{BB962C8B-B14F-4D97-AF65-F5344CB8AC3E}">
        <p14:creationId xmlns:p14="http://schemas.microsoft.com/office/powerpoint/2010/main" val="63293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VG Stiftung Auffangeinrichtung">
  <a:themeElements>
    <a:clrScheme name="BVG">
      <a:dk1>
        <a:sysClr val="windowText" lastClr="000000"/>
      </a:dk1>
      <a:lt1>
        <a:sysClr val="window" lastClr="FFFFFF"/>
      </a:lt1>
      <a:dk2>
        <a:srgbClr val="000000"/>
      </a:dk2>
      <a:lt2>
        <a:srgbClr val="E7E6E6"/>
      </a:lt2>
      <a:accent1>
        <a:srgbClr val="163072"/>
      </a:accent1>
      <a:accent2>
        <a:srgbClr val="0B5F67"/>
      </a:accent2>
      <a:accent3>
        <a:srgbClr val="3AADB3"/>
      </a:accent3>
      <a:accent4>
        <a:srgbClr val="D4BC44"/>
      </a:accent4>
      <a:accent5>
        <a:srgbClr val="782746"/>
      </a:accent5>
      <a:accent6>
        <a:srgbClr val="C9BFBC"/>
      </a:accent6>
      <a:hlink>
        <a:srgbClr val="163072"/>
      </a:hlink>
      <a:folHlink>
        <a:srgbClr val="0B5F67"/>
      </a:folHlink>
    </a:clrScheme>
    <a:fontScheme name="BVG">
      <a:majorFont>
        <a:latin typeface="Calibri "/>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EIS_POWERPOINT-MASTER_16-9_05.pptx" id="{0CE65A4C-377B-41DB-8E9E-201CA3FEA44A}" vid="{B5D12F03-9533-49E8-8389-00B38F0C9C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D43B66AD9C10945AFA53DB1886377C5" ma:contentTypeVersion="17" ma:contentTypeDescription="Ein neues Dokument erstellen." ma:contentTypeScope="" ma:versionID="6f90eb10230fe37c637fc9f994a2c4b0">
  <xsd:schema xmlns:xsd="http://www.w3.org/2001/XMLSchema" xmlns:xs="http://www.w3.org/2001/XMLSchema" xmlns:p="http://schemas.microsoft.com/office/2006/metadata/properties" xmlns:ns2="b3fb65ee-75ca-4ea0-93f5-0574a251b747" xmlns:ns3="61bf5571-7a12-4232-85a3-a62c6188c7e5" targetNamespace="http://schemas.microsoft.com/office/2006/metadata/properties" ma:root="true" ma:fieldsID="7ca51e234184e5f4050b1bfa7bbb9a85" ns2:_="" ns3:_="">
    <xsd:import namespace="b3fb65ee-75ca-4ea0-93f5-0574a251b747"/>
    <xsd:import namespace="61bf5571-7a12-4232-85a3-a62c6188c7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fb65ee-75ca-4ea0-93f5-0574a251b7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e6b5e02-0677-4c27-9555-d893996d86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bf5571-7a12-4232-85a3-a62c6188c7e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9c30687-848a-4f92-a194-0c7f740f3972}" ma:internalName="TaxCatchAll" ma:showField="CatchAllData" ma:web="61bf5571-7a12-4232-85a3-a62c6188c7e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1bf5571-7a12-4232-85a3-a62c6188c7e5"/>
    <lcf76f155ced4ddcb4097134ff3c332f xmlns="b3fb65ee-75ca-4ea0-93f5-0574a251b74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E5F19A-4B91-4990-89A1-95979E58C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fb65ee-75ca-4ea0-93f5-0574a251b747"/>
    <ds:schemaRef ds:uri="61bf5571-7a12-4232-85a3-a62c6188c7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C6C5F6-5563-4F0B-84F8-A0949D57402A}">
  <ds:schemaRefs>
    <ds:schemaRef ds:uri="http://schemas.microsoft.com/sharepoint/v3/contenttype/forms"/>
  </ds:schemaRefs>
</ds:datastoreItem>
</file>

<file path=customXml/itemProps3.xml><?xml version="1.0" encoding="utf-8"?>
<ds:datastoreItem xmlns:ds="http://schemas.openxmlformats.org/officeDocument/2006/customXml" ds:itemID="{95ADE396-C23D-4EF6-80AA-6955845489C5}">
  <ds:schemaRefs>
    <ds:schemaRef ds:uri="http://purl.org/dc/terms/"/>
    <ds:schemaRef ds:uri="b3fb65ee-75ca-4ea0-93f5-0574a251b747"/>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61bf5571-7a12-4232-85a3-a62c6188c7e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AEIS_POWERPOINT-MASTER_16-9_05</Template>
  <TotalTime>0</TotalTime>
  <Words>777</Words>
  <Application>Microsoft Office PowerPoint</Application>
  <PresentationFormat>Breitbild</PresentationFormat>
  <Paragraphs>117</Paragraphs>
  <Slides>10</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vt:lpstr>
      <vt:lpstr>Calibri Light</vt:lpstr>
      <vt:lpstr>BVG Stiftung Auffangeinrichtung</vt:lpstr>
      <vt:lpstr>Employer Branding bei der Stiftung Auffangeinrichtung</vt:lpstr>
      <vt:lpstr>PowerPoint-Präsentation</vt:lpstr>
      <vt:lpstr>Wer sind wir?</vt:lpstr>
      <vt:lpstr>Tätigkeit in Zahlen</vt:lpstr>
      <vt:lpstr>Wachstum bewältigen </vt:lpstr>
      <vt:lpstr>Unsere strategische Antwort auf diese Herausforderungen</vt:lpstr>
      <vt:lpstr>Konklusion</vt:lpstr>
      <vt:lpstr>Konklusion</vt:lpstr>
      <vt:lpstr>PowerPoint-Präsentation</vt:lpstr>
      <vt:lpstr>Seit dem 1. Januar 2017 leitet Marc Gamba die Geschicke der Auffangeinrichtung. Davor führte der Anwalt die Personenversicherungen im Bereich Nichtleben bei Helvetia und war von 2012 bis 2015 CEO der National Leben und dabei auch verantwortlich für das Leben-geschäft der Nationale-Suisse-Gruppe mit Tochter-gesellschaften in Belgien und Italien.   Von 2002 bis 2012 war er in verschiedenen Funktionen  bei Nationale Suisse tätig.   Marc Gamba studierte Recht an der Universität Basel, erlangte das Anwaltspatent des Kantons BL und absol-vierte an der HSG eine Weiterbildung im Bereich Versicherungsmanagement. </vt:lpstr>
    </vt:vector>
  </TitlesOfParts>
  <Company>Stiftung Auffangeinrichtung BVG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Séverine Jagmetti</dc:creator>
  <cp:lastModifiedBy>Andrea Barmettler</cp:lastModifiedBy>
  <cp:revision>117</cp:revision>
  <cp:lastPrinted>2019-10-28T13:18:01Z</cp:lastPrinted>
  <dcterms:created xsi:type="dcterms:W3CDTF">2021-04-15T13:35:23Z</dcterms:created>
  <dcterms:modified xsi:type="dcterms:W3CDTF">2024-03-27T15:14:51Z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0x010100AD43B66AD9C10945AFA53DB1886377C5</vt:lpwstr>
  </property>
</Properties>
</file>